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autoCompressPictures="0">
  <p:sldMasterIdLst>
    <p:sldMasterId id="2147483648" r:id="rId4"/>
  </p:sldMasterIdLst>
  <p:notesMasterIdLst>
    <p:notesMasterId r:id="rId28"/>
  </p:notesMasterIdLst>
  <p:handoutMasterIdLst>
    <p:handoutMasterId r:id="rId29"/>
  </p:handoutMasterIdLst>
  <p:sldIdLst>
    <p:sldId id="258" r:id="rId5"/>
    <p:sldId id="265" r:id="rId6"/>
    <p:sldId id="268" r:id="rId7"/>
    <p:sldId id="272" r:id="rId8"/>
    <p:sldId id="277" r:id="rId9"/>
    <p:sldId id="303" r:id="rId10"/>
    <p:sldId id="304" r:id="rId11"/>
    <p:sldId id="305" r:id="rId12"/>
    <p:sldId id="306" r:id="rId13"/>
    <p:sldId id="307" r:id="rId14"/>
    <p:sldId id="301" r:id="rId15"/>
    <p:sldId id="308" r:id="rId16"/>
    <p:sldId id="309" r:id="rId17"/>
    <p:sldId id="311" r:id="rId18"/>
    <p:sldId id="300" r:id="rId19"/>
    <p:sldId id="282" r:id="rId20"/>
    <p:sldId id="313" r:id="rId21"/>
    <p:sldId id="314" r:id="rId22"/>
    <p:sldId id="315" r:id="rId23"/>
    <p:sldId id="316" r:id="rId24"/>
    <p:sldId id="287" r:id="rId25"/>
    <p:sldId id="292" r:id="rId26"/>
    <p:sldId id="299" r:id="rId27"/>
  </p:sldIdLst>
  <p:sldSz cx="12192000" cy="6858000"/>
  <p:notesSz cx="6858000" cy="9144000"/>
  <p:embeddedFontLst>
    <p:embeddedFont>
      <p:font typeface="Avenir Next LT Pro" panose="020B0504020202020204" pitchFamily="34" charset="0"/>
      <p:regular r:id="rId30"/>
      <p:bold r:id="rId31"/>
      <p:italic r:id="rId32"/>
      <p:boldItalic r:id="rId33"/>
    </p:embeddedFont>
    <p:embeddedFont>
      <p:font typeface="Speak Pro" panose="020B0504020101020102" pitchFamily="34" charset="0"/>
      <p:regular r:id="rId34"/>
      <p:bold r:id="rId35"/>
      <p:italic r:id="rId36"/>
      <p:boldItalic r:id="rId3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249" autoAdjust="0"/>
  </p:normalViewPr>
  <p:slideViewPr>
    <p:cSldViewPr snapToGrid="0">
      <p:cViewPr varScale="1">
        <p:scale>
          <a:sx n="73" d="100"/>
          <a:sy n="73" d="100"/>
        </p:scale>
        <p:origin x="404" y="36"/>
      </p:cViewPr>
      <p:guideLst/>
    </p:cSldViewPr>
  </p:slideViewPr>
  <p:outlineViewPr>
    <p:cViewPr>
      <p:scale>
        <a:sx n="33" d="100"/>
        <a:sy n="33" d="100"/>
      </p:scale>
      <p:origin x="0" y="-33540"/>
    </p:cViewPr>
  </p:outlineViewPr>
  <p:notesTextViewPr>
    <p:cViewPr>
      <p:scale>
        <a:sx n="1" d="1"/>
        <a:sy n="1" d="1"/>
      </p:scale>
      <p:origin x="0" y="0"/>
    </p:cViewPr>
  </p:notesTextViewPr>
  <p:notesViewPr>
    <p:cSldViewPr snapToGrid="0">
      <p:cViewPr varScale="1">
        <p:scale>
          <a:sx n="60" d="100"/>
          <a:sy n="60" d="100"/>
        </p:scale>
        <p:origin x="3187" y="43"/>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viewProps" Target="viewProps.xml"/><Relationship Id="rId21" Type="http://schemas.openxmlformats.org/officeDocument/2006/relationships/slide" Target="slides/slide17.xml"/><Relationship Id="rId34" Type="http://schemas.openxmlformats.org/officeDocument/2006/relationships/font" Target="fonts/font5.fntdata"/><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handoutMaster" Target="handoutMasters/handoutMaster1.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36" Type="http://schemas.openxmlformats.org/officeDocument/2006/relationships/font" Target="fonts/font7.fnt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2.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font" Target="fonts/font1.fntdata"/><Relationship Id="rId35" Type="http://schemas.openxmlformats.org/officeDocument/2006/relationships/font" Target="fonts/font6.fntdata"/><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font" Target="fonts/font4.fntdata"/><Relationship Id="rId38"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4FA9168-1AA0-4330-93C8-8A2BC786DAA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AC5761D6-F269-4E92-99D5-40AC843D869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68C0DD2-AAFF-40FB-B1D5-B76D6B9F63F5}" type="datetimeFigureOut">
              <a:rPr lang="en-US" smtClean="0"/>
              <a:t>1/6/2024</a:t>
            </a:fld>
            <a:endParaRPr lang="en-US" dirty="0"/>
          </a:p>
        </p:txBody>
      </p:sp>
      <p:sp>
        <p:nvSpPr>
          <p:cNvPr id="4" name="Footer Placeholder 3">
            <a:extLst>
              <a:ext uri="{FF2B5EF4-FFF2-40B4-BE49-F238E27FC236}">
                <a16:creationId xmlns:a16="http://schemas.microsoft.com/office/drawing/2014/main" id="{112D8426-202C-4385-BEF1-8D0C15BC743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DCF91F5F-CE2D-4C59-9BE8-D5C9660BC83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82E420-31C0-4FAB-9C47-370244A3A0D7}" type="slidenum">
              <a:rPr lang="en-US" smtClean="0"/>
              <a:t>‹#›</a:t>
            </a:fld>
            <a:endParaRPr lang="en-US" dirty="0"/>
          </a:p>
        </p:txBody>
      </p:sp>
    </p:spTree>
    <p:extLst>
      <p:ext uri="{BB962C8B-B14F-4D97-AF65-F5344CB8AC3E}">
        <p14:creationId xmlns:p14="http://schemas.microsoft.com/office/powerpoint/2010/main" val="99539395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EAA7A3-4278-43C6-8774-F62FA0274339}" type="datetimeFigureOut">
              <a:rPr lang="en-US" smtClean="0"/>
              <a:t>1/6/2024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FBDF500-FE05-4D50-AB42-37EDEB80A66C}" type="slidenum">
              <a:rPr lang="en-US" smtClean="0"/>
              <a:t>‹#›</a:t>
            </a:fld>
            <a:endParaRPr lang="en-US" dirty="0"/>
          </a:p>
        </p:txBody>
      </p:sp>
    </p:spTree>
    <p:extLst>
      <p:ext uri="{BB962C8B-B14F-4D97-AF65-F5344CB8AC3E}">
        <p14:creationId xmlns:p14="http://schemas.microsoft.com/office/powerpoint/2010/main" val="29349205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25A1ED5E-125E-4828-9BC6-A73A2C8B88E0}"/>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318288"/>
            <a:ext cx="8807116" cy="2387600"/>
          </a:xfrm>
        </p:spPr>
        <p:txBody>
          <a:bodyPr anchor="b">
            <a:normAutofit/>
          </a:bodyPr>
          <a:lstStyle>
            <a:lvl1pPr algn="l">
              <a:defRPr sz="5500" b="1">
                <a:solidFill>
                  <a:schemeClr val="bg1"/>
                </a:solidFill>
              </a:defRPr>
            </a:lvl1pPr>
          </a:lstStyle>
          <a:p>
            <a:r>
              <a:rPr lang="en-US" dirty="0"/>
              <a:t>PRESENTATION</a:t>
            </a:r>
            <a:br>
              <a:rPr lang="en-US" dirty="0"/>
            </a:br>
            <a:r>
              <a:rPr lang="en-US" dirty="0"/>
              <a:t>TITLE</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3052756"/>
            <a:ext cx="9144000" cy="1397991"/>
          </a:xfrm>
        </p:spPr>
        <p:txBody>
          <a:bodyPr>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Lorem Ipsum</a:t>
            </a:r>
            <a:br>
              <a:rPr lang="en-US" dirty="0"/>
            </a:br>
            <a:r>
              <a:rPr lang="en-US" dirty="0"/>
              <a:t>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D2EBFB3C-F5CB-4FF4-9626-146326B1E467}" type="datetime1">
              <a:rPr lang="en-US" smtClean="0"/>
              <a:t>1/6/2024</a:t>
            </a:fld>
            <a:endParaRPr lang="en-US" dirty="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0"/>
            <a:ext cx="144000" cy="248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 name="Straight Connector 11">
            <a:extLst>
              <a:ext uri="{FF2B5EF4-FFF2-40B4-BE49-F238E27FC236}">
                <a16:creationId xmlns:a16="http://schemas.microsoft.com/office/drawing/2014/main" id="{08240730-69E4-4798-8578-D648F7A2C4C9}"/>
              </a:ext>
            </a:extLst>
          </p:cNvPr>
          <p:cNvCxnSpPr/>
          <p:nvPr userDrawn="1"/>
        </p:nvCxnSpPr>
        <p:spPr>
          <a:xfrm>
            <a:off x="1957137" y="2897709"/>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84AF3E3-F20C-4D84-A158-6DFC09B69A91}"/>
              </a:ext>
            </a:extLst>
          </p:cNvPr>
          <p:cNvCxnSpPr>
            <a:cxnSpLocks/>
          </p:cNvCxnSpPr>
          <p:nvPr userDrawn="1"/>
        </p:nvCxnSpPr>
        <p:spPr>
          <a:xfrm rot="16200000">
            <a:off x="10391274" y="6172200"/>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Text Placeholder 14">
            <a:extLst>
              <a:ext uri="{FF2B5EF4-FFF2-40B4-BE49-F238E27FC236}">
                <a16:creationId xmlns:a16="http://schemas.microsoft.com/office/drawing/2014/main" id="{C32342D9-9DBE-4809-840C-62844DDC034F}"/>
              </a:ext>
            </a:extLst>
          </p:cNvPr>
          <p:cNvSpPr>
            <a:spLocks noGrp="1"/>
          </p:cNvSpPr>
          <p:nvPr>
            <p:ph type="body" sz="quarter" idx="13" hasCustomPrompt="1"/>
          </p:nvPr>
        </p:nvSpPr>
        <p:spPr>
          <a:xfrm>
            <a:off x="9416048" y="5396630"/>
            <a:ext cx="1460500" cy="481013"/>
          </a:xfrm>
        </p:spPr>
        <p:txBody>
          <a:bodyPr/>
          <a:lstStyle>
            <a:lvl1pPr marL="0" indent="0" algn="r">
              <a:buNone/>
              <a:defRPr lang="en-US" sz="3000" b="1" i="0" kern="1200" dirty="0">
                <a:solidFill>
                  <a:schemeClr val="tx2"/>
                </a:solidFill>
                <a:latin typeface="+mn-lt"/>
                <a:ea typeface="+mn-ea"/>
                <a:cs typeface="+mn-cs"/>
              </a:defRPr>
            </a:lvl1pPr>
          </a:lstStyle>
          <a:p>
            <a:pPr lvl="0"/>
            <a:r>
              <a:rPr lang="en-US" dirty="0"/>
              <a:t>20XX</a:t>
            </a:r>
          </a:p>
        </p:txBody>
      </p:sp>
    </p:spTree>
    <p:extLst>
      <p:ext uri="{BB962C8B-B14F-4D97-AF65-F5344CB8AC3E}">
        <p14:creationId xmlns:p14="http://schemas.microsoft.com/office/powerpoint/2010/main" val="3267817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6096000" y="0"/>
            <a:ext cx="6096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1700327"/>
            <a:ext cx="4143555" cy="1536580"/>
          </a:xfrm>
        </p:spPr>
        <p:txBody>
          <a:bodyPr/>
          <a:lstStyle>
            <a:lvl1pPr>
              <a:defRPr>
                <a:gradFill flip="none" rotWithShape="1">
                  <a:gsLst>
                    <a:gs pos="0">
                      <a:schemeClr val="bg2"/>
                    </a:gs>
                    <a:gs pos="100000">
                      <a:schemeClr val="accent1"/>
                    </a:gs>
                  </a:gsLst>
                  <a:lin ang="0" scaled="1"/>
                  <a:tileRect/>
                </a:gradFill>
              </a:defRPr>
            </a:lvl1pPr>
          </a:lstStyle>
          <a:p>
            <a:r>
              <a:rPr lang="en-US" dirty="0"/>
              <a:t>CONTENT</a:t>
            </a:r>
            <a:br>
              <a:rPr lang="en-US" dirty="0"/>
            </a:br>
            <a:r>
              <a:rPr lang="en-US" dirty="0"/>
              <a:t>SLIDE</a:t>
            </a:r>
          </a:p>
        </p:txBody>
      </p:sp>
      <p:sp>
        <p:nvSpPr>
          <p:cNvPr id="3" name="Content Placeholder 2">
            <a:extLst>
              <a:ext uri="{FF2B5EF4-FFF2-40B4-BE49-F238E27FC236}">
                <a16:creationId xmlns:a16="http://schemas.microsoft.com/office/drawing/2014/main" id="{CA18B931-E896-4471-A71A-819D3B682920}"/>
              </a:ext>
            </a:extLst>
          </p:cNvPr>
          <p:cNvSpPr>
            <a:spLocks noGrp="1"/>
          </p:cNvSpPr>
          <p:nvPr>
            <p:ph idx="1"/>
          </p:nvPr>
        </p:nvSpPr>
        <p:spPr>
          <a:xfrm>
            <a:off x="6914145" y="2138878"/>
            <a:ext cx="4361941" cy="3122935"/>
          </a:xfrm>
        </p:spPr>
        <p:txBody>
          <a:bodyPr>
            <a:normAutofit/>
          </a:bodyPr>
          <a:lstStyle>
            <a:lvl1pPr marL="0" indent="0">
              <a:lnSpc>
                <a:spcPct val="100000"/>
              </a:lnSpc>
              <a:spcBef>
                <a:spcPts val="600"/>
              </a:spcBef>
              <a:buNone/>
              <a:defRPr sz="1600" i="0">
                <a:solidFill>
                  <a:schemeClr val="bg1"/>
                </a:solidFill>
              </a:defRPr>
            </a:lvl1pPr>
            <a:lvl2pPr marL="457200" indent="0">
              <a:buNone/>
              <a:defRPr sz="1800" i="1">
                <a:solidFill>
                  <a:schemeClr val="bg1"/>
                </a:solidFill>
              </a:defRPr>
            </a:lvl2pPr>
            <a:lvl3pPr marL="914400" indent="0">
              <a:buNone/>
              <a:defRPr sz="1600" i="1">
                <a:solidFill>
                  <a:schemeClr val="bg1"/>
                </a:solidFill>
              </a:defRPr>
            </a:lvl3pPr>
            <a:lvl4pPr marL="1371600" indent="0">
              <a:buNone/>
              <a:defRPr sz="1400" i="1">
                <a:solidFill>
                  <a:schemeClr val="bg1"/>
                </a:solidFill>
              </a:defRPr>
            </a:lvl4pPr>
            <a:lvl5pPr marL="1828800" indent="0">
              <a:buNone/>
              <a:defRPr sz="1400" i="1">
                <a:solidFill>
                  <a:schemeClr val="bg1"/>
                </a:solidFill>
              </a:defRPr>
            </a:lvl5pPr>
          </a:lstStyle>
          <a:p>
            <a:pPr lvl="0"/>
            <a:r>
              <a:rPr lang="en-US"/>
              <a:t>Click to edit Master text styles</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A19865D4-BE98-46E3-A6B7-4F34A5E5D254}" type="datetime1">
              <a:rPr lang="en-US" smtClean="0"/>
              <a:t>1/6/2024</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lvl1pPr>
              <a:defRPr>
                <a:solidFill>
                  <a:schemeClr val="accent1"/>
                </a:solidFill>
              </a:defRPr>
            </a:lvl1p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1941196"/>
            <a:ext cx="72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D4D4EAA8-8E55-45C3-BD00-531D549BB77D}"/>
              </a:ext>
            </a:extLst>
          </p:cNvPr>
          <p:cNvCxnSpPr/>
          <p:nvPr userDrawn="1"/>
        </p:nvCxnSpPr>
        <p:spPr>
          <a:xfrm>
            <a:off x="1666741" y="313915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11" name="Subtitle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1527519" y="3279799"/>
            <a:ext cx="4143555" cy="692595"/>
          </a:xfrm>
        </p:spPr>
        <p:txBody>
          <a:bodyPr>
            <a:normAutofit/>
          </a:bodyPr>
          <a:lstStyle>
            <a:lvl1pPr marL="0" indent="0" algn="l">
              <a:buNone/>
              <a:defRPr sz="2500" b="1" i="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Slide Subtitle</a:t>
            </a:r>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30568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C2864D1B-05AA-49BC-BA1A-52FAC02DA923}"/>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DF4F6DA-C141-44B8-A3D2-B717A87A83C8}"/>
              </a:ext>
            </a:extLst>
          </p:cNvPr>
          <p:cNvSpPr>
            <a:spLocks noGrp="1"/>
          </p:cNvSpPr>
          <p:nvPr>
            <p:ph type="title" hasCustomPrompt="1"/>
          </p:nvPr>
        </p:nvSpPr>
        <p:spPr>
          <a:xfrm>
            <a:off x="928800" y="2316701"/>
            <a:ext cx="10515600" cy="1500187"/>
          </a:xfrm>
        </p:spPr>
        <p:txBody>
          <a:bodyPr anchor="b">
            <a:normAutofit/>
          </a:bodyPr>
          <a:lstStyle>
            <a:lvl1pPr>
              <a:defRPr sz="4000"/>
            </a:lvl1pPr>
          </a:lstStyle>
          <a:p>
            <a:r>
              <a:rPr lang="en-US" dirty="0"/>
              <a:t>SECTION</a:t>
            </a:r>
            <a:br>
              <a:rPr lang="en-US" dirty="0"/>
            </a:br>
            <a:r>
              <a:rPr lang="en-US" dirty="0"/>
              <a:t>DIVIDER SLIDE</a:t>
            </a:r>
          </a:p>
        </p:txBody>
      </p:sp>
      <p:sp>
        <p:nvSpPr>
          <p:cNvPr id="3" name="Text Placeholder 2">
            <a:extLst>
              <a:ext uri="{FF2B5EF4-FFF2-40B4-BE49-F238E27FC236}">
                <a16:creationId xmlns:a16="http://schemas.microsoft.com/office/drawing/2014/main" id="{692DD7E2-5C7F-4027-B814-C7CC0E8D95A4}"/>
              </a:ext>
            </a:extLst>
          </p:cNvPr>
          <p:cNvSpPr>
            <a:spLocks noGrp="1"/>
          </p:cNvSpPr>
          <p:nvPr>
            <p:ph type="body" idx="1" hasCustomPrompt="1"/>
          </p:nvPr>
        </p:nvSpPr>
        <p:spPr>
          <a:xfrm>
            <a:off x="928800" y="4083026"/>
            <a:ext cx="10515600" cy="770328"/>
          </a:xfr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lang="en-US" sz="2500" b="1" i="0" kern="1200" dirty="0" smtClean="0">
                <a:solidFill>
                  <a:schemeClr val="tx2"/>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Subtitle</a:t>
            </a:r>
          </a:p>
        </p:txBody>
      </p:sp>
      <p:sp>
        <p:nvSpPr>
          <p:cNvPr id="4" name="Date Placeholder 3">
            <a:extLst>
              <a:ext uri="{FF2B5EF4-FFF2-40B4-BE49-F238E27FC236}">
                <a16:creationId xmlns:a16="http://schemas.microsoft.com/office/drawing/2014/main" id="{B3702D73-8A0A-45AB-A4F6-F8D00BF25845}"/>
              </a:ext>
            </a:extLst>
          </p:cNvPr>
          <p:cNvSpPr>
            <a:spLocks noGrp="1"/>
          </p:cNvSpPr>
          <p:nvPr>
            <p:ph type="dt" sz="half" idx="10"/>
          </p:nvPr>
        </p:nvSpPr>
        <p:spPr/>
        <p:txBody>
          <a:bodyPr/>
          <a:lstStyle/>
          <a:p>
            <a:fld id="{055060C0-AC53-4D64-ABD7-4A55C0A77859}" type="datetime1">
              <a:rPr lang="en-US" smtClean="0"/>
              <a:t>1/6/2024</a:t>
            </a:fld>
            <a:endParaRPr lang="en-US" dirty="0"/>
          </a:p>
        </p:txBody>
      </p:sp>
      <p:sp>
        <p:nvSpPr>
          <p:cNvPr id="5" name="Footer Placeholder 4">
            <a:extLst>
              <a:ext uri="{FF2B5EF4-FFF2-40B4-BE49-F238E27FC236}">
                <a16:creationId xmlns:a16="http://schemas.microsoft.com/office/drawing/2014/main" id="{1AABD5BA-639F-449E-A055-BE79772AE949}"/>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3BB626F1-D33A-4FC7-A75F-B53331D9D527}"/>
              </a:ext>
            </a:extLst>
          </p:cNvPr>
          <p:cNvSpPr>
            <a:spLocks noGrp="1"/>
          </p:cNvSpPr>
          <p:nvPr>
            <p:ph type="sldNum" sz="quarter" idx="12"/>
          </p:nvPr>
        </p:nvSpPr>
        <p:spPr/>
        <p:txBody>
          <a:bodyPr/>
          <a:lstStyle/>
          <a:p>
            <a:fld id="{95CBEC59-7FF9-4688-98DF-89832A0C9025}" type="slidenum">
              <a:rPr lang="en-US" smtClean="0"/>
              <a:t>‹#›</a:t>
            </a:fld>
            <a:endParaRPr lang="en-US" dirty="0"/>
          </a:p>
        </p:txBody>
      </p:sp>
      <p:cxnSp>
        <p:nvCxnSpPr>
          <p:cNvPr id="7" name="Straight Connector 6">
            <a:extLst>
              <a:ext uri="{FF2B5EF4-FFF2-40B4-BE49-F238E27FC236}">
                <a16:creationId xmlns:a16="http://schemas.microsoft.com/office/drawing/2014/main" id="{7900A71E-3FCF-4E9F-9CE1-574118517636}"/>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FACAE552-11D7-45BF-8B66-071AE054F7B4}"/>
              </a:ext>
            </a:extLst>
          </p:cNvPr>
          <p:cNvSpPr/>
          <p:nvPr userDrawn="1"/>
        </p:nvSpPr>
        <p:spPr>
          <a:xfrm>
            <a:off x="687289" y="0"/>
            <a:ext cx="72000" cy="367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A14F7723-8043-4A0B-B2AB-BCF5A44ED246}"/>
              </a:ext>
            </a:extLst>
          </p:cNvPr>
          <p:cNvCxnSpPr/>
          <p:nvPr userDrawn="1"/>
        </p:nvCxnSpPr>
        <p:spPr>
          <a:xfrm>
            <a:off x="1068863" y="3940727"/>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5E0C289-2BC1-4B83-96F5-C1B9E010D027}"/>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5">
            <a:extLst>
              <a:ext uri="{FF2B5EF4-FFF2-40B4-BE49-F238E27FC236}">
                <a16:creationId xmlns:a16="http://schemas.microsoft.com/office/drawing/2014/main" id="{5F65E082-5015-4DA2-9655-AE200511FDBE}"/>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4" name="Straight Connector 13">
            <a:extLst>
              <a:ext uri="{FF2B5EF4-FFF2-40B4-BE49-F238E27FC236}">
                <a16:creationId xmlns:a16="http://schemas.microsoft.com/office/drawing/2014/main" id="{5CB5B0FB-5693-42A3-BD99-CA01387F8DFE}"/>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365400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C2864D1B-05AA-49BC-BA1A-52FAC02DA923}"/>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DF4F6DA-C141-44B8-A3D2-B717A87A83C8}"/>
              </a:ext>
            </a:extLst>
          </p:cNvPr>
          <p:cNvSpPr>
            <a:spLocks noGrp="1"/>
          </p:cNvSpPr>
          <p:nvPr>
            <p:ph type="title" hasCustomPrompt="1"/>
          </p:nvPr>
        </p:nvSpPr>
        <p:spPr>
          <a:xfrm>
            <a:off x="928800" y="2781919"/>
            <a:ext cx="10515600" cy="1500187"/>
          </a:xfrm>
        </p:spPr>
        <p:txBody>
          <a:bodyPr anchor="b">
            <a:normAutofit/>
          </a:bodyPr>
          <a:lstStyle>
            <a:lvl1pPr>
              <a:defRPr sz="4000"/>
            </a:lvl1pPr>
          </a:lstStyle>
          <a:p>
            <a:r>
              <a:rPr lang="en-US" dirty="0"/>
              <a:t>SECTION</a:t>
            </a:r>
            <a:br>
              <a:rPr lang="en-US" dirty="0"/>
            </a:br>
            <a:r>
              <a:rPr lang="en-US" dirty="0"/>
              <a:t>DIVIDER SLIDE</a:t>
            </a:r>
          </a:p>
        </p:txBody>
      </p:sp>
      <p:sp>
        <p:nvSpPr>
          <p:cNvPr id="3" name="Text Placeholder 2">
            <a:extLst>
              <a:ext uri="{FF2B5EF4-FFF2-40B4-BE49-F238E27FC236}">
                <a16:creationId xmlns:a16="http://schemas.microsoft.com/office/drawing/2014/main" id="{692DD7E2-5C7F-4027-B814-C7CC0E8D95A4}"/>
              </a:ext>
            </a:extLst>
          </p:cNvPr>
          <p:cNvSpPr>
            <a:spLocks noGrp="1"/>
          </p:cNvSpPr>
          <p:nvPr>
            <p:ph type="body" idx="1" hasCustomPrompt="1"/>
          </p:nvPr>
        </p:nvSpPr>
        <p:spPr>
          <a:xfrm>
            <a:off x="928800" y="4548244"/>
            <a:ext cx="10515600" cy="770328"/>
          </a:xfr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lang="en-US" sz="2500" b="1" i="0" kern="1200" dirty="0" smtClean="0">
                <a:solidFill>
                  <a:schemeClr val="tx2"/>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Subtitle</a:t>
            </a:r>
          </a:p>
        </p:txBody>
      </p:sp>
      <p:sp>
        <p:nvSpPr>
          <p:cNvPr id="4" name="Date Placeholder 3">
            <a:extLst>
              <a:ext uri="{FF2B5EF4-FFF2-40B4-BE49-F238E27FC236}">
                <a16:creationId xmlns:a16="http://schemas.microsoft.com/office/drawing/2014/main" id="{B3702D73-8A0A-45AB-A4F6-F8D00BF25845}"/>
              </a:ext>
            </a:extLst>
          </p:cNvPr>
          <p:cNvSpPr>
            <a:spLocks noGrp="1"/>
          </p:cNvSpPr>
          <p:nvPr>
            <p:ph type="dt" sz="half" idx="10"/>
          </p:nvPr>
        </p:nvSpPr>
        <p:spPr/>
        <p:txBody>
          <a:bodyPr/>
          <a:lstStyle/>
          <a:p>
            <a:fld id="{DD6BC66F-F4C2-4254-902A-540C5FFDD766}" type="datetime1">
              <a:rPr lang="en-US" smtClean="0"/>
              <a:t>1/6/2024</a:t>
            </a:fld>
            <a:endParaRPr lang="en-US" dirty="0"/>
          </a:p>
        </p:txBody>
      </p:sp>
      <p:sp>
        <p:nvSpPr>
          <p:cNvPr id="5" name="Footer Placeholder 4">
            <a:extLst>
              <a:ext uri="{FF2B5EF4-FFF2-40B4-BE49-F238E27FC236}">
                <a16:creationId xmlns:a16="http://schemas.microsoft.com/office/drawing/2014/main" id="{1AABD5BA-639F-449E-A055-BE79772AE949}"/>
              </a:ext>
            </a:extLst>
          </p:cNvPr>
          <p:cNvSpPr>
            <a:spLocks noGrp="1"/>
          </p:cNvSpPr>
          <p:nvPr>
            <p:ph type="ftr" sz="quarter" idx="11"/>
          </p:nvPr>
        </p:nvSpPr>
        <p:spPr>
          <a:xfrm>
            <a:off x="928800" y="6159402"/>
            <a:ext cx="2919886" cy="365125"/>
          </a:xfrm>
        </p:spPr>
        <p:txBody>
          <a:bodyPr/>
          <a:lstStyle/>
          <a:p>
            <a:r>
              <a:rPr lang="en-US" dirty="0"/>
              <a:t>Presentation Title</a:t>
            </a:r>
          </a:p>
        </p:txBody>
      </p:sp>
      <p:sp>
        <p:nvSpPr>
          <p:cNvPr id="6" name="Slide Number Placeholder 5">
            <a:extLst>
              <a:ext uri="{FF2B5EF4-FFF2-40B4-BE49-F238E27FC236}">
                <a16:creationId xmlns:a16="http://schemas.microsoft.com/office/drawing/2014/main" id="{3BB626F1-D33A-4FC7-A75F-B53331D9D52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8" name="Rectangle 7">
            <a:extLst>
              <a:ext uri="{FF2B5EF4-FFF2-40B4-BE49-F238E27FC236}">
                <a16:creationId xmlns:a16="http://schemas.microsoft.com/office/drawing/2014/main" id="{FACAE552-11D7-45BF-8B66-071AE054F7B4}"/>
              </a:ext>
            </a:extLst>
          </p:cNvPr>
          <p:cNvSpPr/>
          <p:nvPr userDrawn="1"/>
        </p:nvSpPr>
        <p:spPr>
          <a:xfrm>
            <a:off x="687289" y="3186000"/>
            <a:ext cx="72000" cy="367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A14F7723-8043-4A0B-B2AB-BCF5A44ED246}"/>
              </a:ext>
            </a:extLst>
          </p:cNvPr>
          <p:cNvCxnSpPr/>
          <p:nvPr userDrawn="1"/>
        </p:nvCxnSpPr>
        <p:spPr>
          <a:xfrm>
            <a:off x="1068863" y="4405945"/>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5E0C289-2BC1-4B83-96F5-C1B9E010D027}"/>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5">
            <a:extLst>
              <a:ext uri="{FF2B5EF4-FFF2-40B4-BE49-F238E27FC236}">
                <a16:creationId xmlns:a16="http://schemas.microsoft.com/office/drawing/2014/main" id="{5F65E082-5015-4DA2-9655-AE200511FDBE}"/>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4" name="Straight Connector 13">
            <a:extLst>
              <a:ext uri="{FF2B5EF4-FFF2-40B4-BE49-F238E27FC236}">
                <a16:creationId xmlns:a16="http://schemas.microsoft.com/office/drawing/2014/main" id="{5CB5B0FB-5693-42A3-BD99-CA01387F8DFE}"/>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19562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F4F6DA-C141-44B8-A3D2-B717A87A83C8}"/>
              </a:ext>
            </a:extLst>
          </p:cNvPr>
          <p:cNvSpPr>
            <a:spLocks noGrp="1"/>
          </p:cNvSpPr>
          <p:nvPr>
            <p:ph type="title" hasCustomPrompt="1"/>
          </p:nvPr>
        </p:nvSpPr>
        <p:spPr>
          <a:xfrm>
            <a:off x="1698820" y="4537309"/>
            <a:ext cx="9384760" cy="915873"/>
          </a:xfrm>
        </p:spPr>
        <p:txBody>
          <a:bodyPr anchor="b">
            <a:normAutofit/>
          </a:bodyPr>
          <a:lstStyle>
            <a:lvl1pPr>
              <a:defRPr sz="4000">
                <a:gradFill>
                  <a:gsLst>
                    <a:gs pos="0">
                      <a:schemeClr val="bg2"/>
                    </a:gs>
                    <a:gs pos="100000">
                      <a:schemeClr val="accent1"/>
                    </a:gs>
                  </a:gsLst>
                  <a:lin ang="0" scaled="1"/>
                </a:gradFill>
              </a:defRPr>
            </a:lvl1pPr>
          </a:lstStyle>
          <a:p>
            <a:r>
              <a:rPr lang="en-US" dirty="0"/>
              <a:t>SECTION DIVIDER SLIDE</a:t>
            </a:r>
          </a:p>
        </p:txBody>
      </p:sp>
      <p:sp>
        <p:nvSpPr>
          <p:cNvPr id="19" name="Rectangle 18">
            <a:extLst>
              <a:ext uri="{FF2B5EF4-FFF2-40B4-BE49-F238E27FC236}">
                <a16:creationId xmlns:a16="http://schemas.microsoft.com/office/drawing/2014/main" id="{2ABAA4CC-3D2B-49F9-B077-001CA4738B89}"/>
              </a:ext>
            </a:extLst>
          </p:cNvPr>
          <p:cNvSpPr/>
          <p:nvPr userDrawn="1"/>
        </p:nvSpPr>
        <p:spPr>
          <a:xfrm>
            <a:off x="0" y="0"/>
            <a:ext cx="12192000" cy="4446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Date Placeholder 3">
            <a:extLst>
              <a:ext uri="{FF2B5EF4-FFF2-40B4-BE49-F238E27FC236}">
                <a16:creationId xmlns:a16="http://schemas.microsoft.com/office/drawing/2014/main" id="{B3702D73-8A0A-45AB-A4F6-F8D00BF25845}"/>
              </a:ext>
            </a:extLst>
          </p:cNvPr>
          <p:cNvSpPr>
            <a:spLocks noGrp="1"/>
          </p:cNvSpPr>
          <p:nvPr>
            <p:ph type="dt" sz="half" idx="10"/>
          </p:nvPr>
        </p:nvSpPr>
        <p:spPr/>
        <p:txBody>
          <a:bodyPr/>
          <a:lstStyle/>
          <a:p>
            <a:fld id="{734453F6-9CD2-44E4-BBC5-2899F0ED8F61}" type="datetime1">
              <a:rPr lang="en-US" smtClean="0"/>
              <a:t>1/6/2024</a:t>
            </a:fld>
            <a:endParaRPr lang="en-US" dirty="0"/>
          </a:p>
        </p:txBody>
      </p:sp>
      <p:sp>
        <p:nvSpPr>
          <p:cNvPr id="5" name="Footer Placeholder 4">
            <a:extLst>
              <a:ext uri="{FF2B5EF4-FFF2-40B4-BE49-F238E27FC236}">
                <a16:creationId xmlns:a16="http://schemas.microsoft.com/office/drawing/2014/main" id="{1AABD5BA-639F-449E-A055-BE79772AE949}"/>
              </a:ext>
            </a:extLst>
          </p:cNvPr>
          <p:cNvSpPr>
            <a:spLocks noGrp="1"/>
          </p:cNvSpPr>
          <p:nvPr>
            <p:ph type="ftr" sz="quarter" idx="11"/>
          </p:nvPr>
        </p:nvSpPr>
        <p:spPr>
          <a:xfrm>
            <a:off x="1698819" y="6159402"/>
            <a:ext cx="2616158" cy="384202"/>
          </a:xfrm>
        </p:spPr>
        <p:txBody>
          <a:bodyPr/>
          <a:lstStyle>
            <a:lvl1pPr>
              <a:defRPr>
                <a:solidFill>
                  <a:schemeClr val="accent1"/>
                </a:solidFill>
              </a:defRPr>
            </a:lvl1pPr>
          </a:lstStyle>
          <a:p>
            <a:r>
              <a:rPr lang="en-US" dirty="0"/>
              <a:t>Presentation Title</a:t>
            </a:r>
          </a:p>
        </p:txBody>
      </p:sp>
      <p:sp>
        <p:nvSpPr>
          <p:cNvPr id="6" name="Slide Number Placeholder 5">
            <a:extLst>
              <a:ext uri="{FF2B5EF4-FFF2-40B4-BE49-F238E27FC236}">
                <a16:creationId xmlns:a16="http://schemas.microsoft.com/office/drawing/2014/main" id="{3BB626F1-D33A-4FC7-A75F-B53331D9D527}"/>
              </a:ext>
            </a:extLst>
          </p:cNvPr>
          <p:cNvSpPr>
            <a:spLocks noGrp="1"/>
          </p:cNvSpPr>
          <p:nvPr>
            <p:ph type="sldNum" sz="quarter" idx="12"/>
          </p:nvPr>
        </p:nvSpPr>
        <p:spPr/>
        <p:txBody>
          <a:bodyPr/>
          <a:lstStyle>
            <a:lvl1pPr>
              <a:defRPr>
                <a:solidFill>
                  <a:schemeClr val="accent1"/>
                </a:solidFill>
              </a:defRPr>
            </a:lvl1pPr>
          </a:lstStyle>
          <a:p>
            <a:fld id="{95CBEC59-7FF9-4688-98DF-89832A0C9025}" type="slidenum">
              <a:rPr lang="en-US" smtClean="0"/>
              <a:pPr/>
              <a:t>‹#›</a:t>
            </a:fld>
            <a:endParaRPr lang="en-US" dirty="0"/>
          </a:p>
        </p:txBody>
      </p:sp>
      <p:cxnSp>
        <p:nvCxnSpPr>
          <p:cNvPr id="12" name="Straight Connector 11">
            <a:extLst>
              <a:ext uri="{FF2B5EF4-FFF2-40B4-BE49-F238E27FC236}">
                <a16:creationId xmlns:a16="http://schemas.microsoft.com/office/drawing/2014/main" id="{75E0C289-2BC1-4B83-96F5-C1B9E010D027}"/>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5">
            <a:extLst>
              <a:ext uri="{FF2B5EF4-FFF2-40B4-BE49-F238E27FC236}">
                <a16:creationId xmlns:a16="http://schemas.microsoft.com/office/drawing/2014/main" id="{5F65E082-5015-4DA2-9655-AE200511FDBE}"/>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4" name="Straight Connector 13">
            <a:extLst>
              <a:ext uri="{FF2B5EF4-FFF2-40B4-BE49-F238E27FC236}">
                <a16:creationId xmlns:a16="http://schemas.microsoft.com/office/drawing/2014/main" id="{5CB5B0FB-5693-42A3-BD99-CA01387F8DFE}"/>
              </a:ext>
            </a:extLst>
          </p:cNvPr>
          <p:cNvCxnSpPr>
            <a:cxnSpLocks/>
          </p:cNvCxnSpPr>
          <p:nvPr userDrawn="1"/>
        </p:nvCxnSpPr>
        <p:spPr>
          <a:xfrm rot="16200000">
            <a:off x="11384397" y="6579108"/>
            <a:ext cx="557784"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E2523DB2-F162-4E92-B6E1-B5E87D5D8ACF}"/>
              </a:ext>
            </a:extLst>
          </p:cNvPr>
          <p:cNvSpPr/>
          <p:nvPr userDrawn="1"/>
        </p:nvSpPr>
        <p:spPr>
          <a:xfrm>
            <a:off x="1283369" y="4914000"/>
            <a:ext cx="72000" cy="1944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 Placeholder 2">
            <a:extLst>
              <a:ext uri="{FF2B5EF4-FFF2-40B4-BE49-F238E27FC236}">
                <a16:creationId xmlns:a16="http://schemas.microsoft.com/office/drawing/2014/main" id="{316CC9B7-E806-4C95-96A5-EEEEBB4E99A0}"/>
              </a:ext>
            </a:extLst>
          </p:cNvPr>
          <p:cNvSpPr>
            <a:spLocks noGrp="1"/>
          </p:cNvSpPr>
          <p:nvPr>
            <p:ph type="body" idx="1" hasCustomPrompt="1"/>
          </p:nvPr>
        </p:nvSpPr>
        <p:spPr>
          <a:xfrm>
            <a:off x="1698820" y="5702936"/>
            <a:ext cx="9384760" cy="526936"/>
          </a:xfr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lang="en-US" sz="2500" b="1" i="0" kern="1200" dirty="0" smtClean="0">
                <a:solidFill>
                  <a:schemeClr val="accent1"/>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Subtitle</a:t>
            </a:r>
          </a:p>
        </p:txBody>
      </p:sp>
      <p:cxnSp>
        <p:nvCxnSpPr>
          <p:cNvPr id="21" name="Straight Connector 20">
            <a:extLst>
              <a:ext uri="{FF2B5EF4-FFF2-40B4-BE49-F238E27FC236}">
                <a16:creationId xmlns:a16="http://schemas.microsoft.com/office/drawing/2014/main" id="{595F7760-B839-4F89-B618-3371C8B08414}"/>
              </a:ext>
            </a:extLst>
          </p:cNvPr>
          <p:cNvCxnSpPr/>
          <p:nvPr userDrawn="1"/>
        </p:nvCxnSpPr>
        <p:spPr>
          <a:xfrm>
            <a:off x="1838883" y="5560637"/>
            <a:ext cx="63093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020716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B37245BE-F984-498B-9CBB-C4DDD775060D}"/>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DF4F6DA-C141-44B8-A3D2-B717A87A83C8}"/>
              </a:ext>
            </a:extLst>
          </p:cNvPr>
          <p:cNvSpPr>
            <a:spLocks noGrp="1"/>
          </p:cNvSpPr>
          <p:nvPr>
            <p:ph type="title" hasCustomPrompt="1"/>
          </p:nvPr>
        </p:nvSpPr>
        <p:spPr>
          <a:xfrm>
            <a:off x="1527520" y="2316701"/>
            <a:ext cx="9556063" cy="1500187"/>
          </a:xfrm>
        </p:spPr>
        <p:txBody>
          <a:bodyPr anchor="b">
            <a:normAutofit/>
          </a:bodyPr>
          <a:lstStyle>
            <a:lvl1pPr>
              <a:defRPr sz="4000"/>
            </a:lvl1pPr>
          </a:lstStyle>
          <a:p>
            <a:r>
              <a:rPr lang="en-US" dirty="0"/>
              <a:t>SECTION</a:t>
            </a:r>
            <a:br>
              <a:rPr lang="en-US" dirty="0"/>
            </a:br>
            <a:r>
              <a:rPr lang="en-US" dirty="0"/>
              <a:t>DIVIDER SLIDE</a:t>
            </a:r>
          </a:p>
        </p:txBody>
      </p:sp>
      <p:sp>
        <p:nvSpPr>
          <p:cNvPr id="3" name="Text Placeholder 2">
            <a:extLst>
              <a:ext uri="{FF2B5EF4-FFF2-40B4-BE49-F238E27FC236}">
                <a16:creationId xmlns:a16="http://schemas.microsoft.com/office/drawing/2014/main" id="{692DD7E2-5C7F-4027-B814-C7CC0E8D95A4}"/>
              </a:ext>
            </a:extLst>
          </p:cNvPr>
          <p:cNvSpPr>
            <a:spLocks noGrp="1"/>
          </p:cNvSpPr>
          <p:nvPr>
            <p:ph type="body" idx="1" hasCustomPrompt="1"/>
          </p:nvPr>
        </p:nvSpPr>
        <p:spPr>
          <a:xfrm>
            <a:off x="1527520" y="4083026"/>
            <a:ext cx="9556064" cy="770328"/>
          </a:xfr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lang="en-US" sz="2500" b="1" i="0" kern="1200" dirty="0" smtClean="0">
                <a:solidFill>
                  <a:schemeClr val="tx2"/>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Subtitle</a:t>
            </a:r>
          </a:p>
        </p:txBody>
      </p:sp>
      <p:sp>
        <p:nvSpPr>
          <p:cNvPr id="4" name="Date Placeholder 3">
            <a:extLst>
              <a:ext uri="{FF2B5EF4-FFF2-40B4-BE49-F238E27FC236}">
                <a16:creationId xmlns:a16="http://schemas.microsoft.com/office/drawing/2014/main" id="{B3702D73-8A0A-45AB-A4F6-F8D00BF25845}"/>
              </a:ext>
            </a:extLst>
          </p:cNvPr>
          <p:cNvSpPr>
            <a:spLocks noGrp="1"/>
          </p:cNvSpPr>
          <p:nvPr>
            <p:ph type="dt" sz="half" idx="10"/>
          </p:nvPr>
        </p:nvSpPr>
        <p:spPr/>
        <p:txBody>
          <a:bodyPr/>
          <a:lstStyle/>
          <a:p>
            <a:fld id="{C0C19AD0-5F22-4AC8-A079-4E7FF62CE0BA}" type="datetime1">
              <a:rPr lang="en-US" smtClean="0"/>
              <a:t>1/6/2024</a:t>
            </a:fld>
            <a:endParaRPr lang="en-US" dirty="0"/>
          </a:p>
        </p:txBody>
      </p:sp>
      <p:sp>
        <p:nvSpPr>
          <p:cNvPr id="5" name="Footer Placeholder 4">
            <a:extLst>
              <a:ext uri="{FF2B5EF4-FFF2-40B4-BE49-F238E27FC236}">
                <a16:creationId xmlns:a16="http://schemas.microsoft.com/office/drawing/2014/main" id="{1AABD5BA-639F-449E-A055-BE79772AE949}"/>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3BB626F1-D33A-4FC7-A75F-B53331D9D52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8" name="Rectangle 7">
            <a:extLst>
              <a:ext uri="{FF2B5EF4-FFF2-40B4-BE49-F238E27FC236}">
                <a16:creationId xmlns:a16="http://schemas.microsoft.com/office/drawing/2014/main" id="{FACAE552-11D7-45BF-8B66-071AE054F7B4}"/>
              </a:ext>
            </a:extLst>
          </p:cNvPr>
          <p:cNvSpPr/>
          <p:nvPr userDrawn="1"/>
        </p:nvSpPr>
        <p:spPr>
          <a:xfrm>
            <a:off x="1285167" y="255684"/>
            <a:ext cx="72000" cy="34119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A14F7723-8043-4A0B-B2AB-BCF5A44ED246}"/>
              </a:ext>
            </a:extLst>
          </p:cNvPr>
          <p:cNvCxnSpPr/>
          <p:nvPr userDrawn="1"/>
        </p:nvCxnSpPr>
        <p:spPr>
          <a:xfrm>
            <a:off x="1666742" y="3940727"/>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5E0C289-2BC1-4B83-96F5-C1B9E010D027}"/>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5">
            <a:extLst>
              <a:ext uri="{FF2B5EF4-FFF2-40B4-BE49-F238E27FC236}">
                <a16:creationId xmlns:a16="http://schemas.microsoft.com/office/drawing/2014/main" id="{5F65E082-5015-4DA2-9655-AE200511FDBE}"/>
              </a:ext>
            </a:extLst>
          </p:cNvPr>
          <p:cNvSpPr>
            <a:spLocks noGrp="1"/>
          </p:cNvSpPr>
          <p:nvPr>
            <p:ph type="body" sz="quarter" idx="14" hasCustomPrompt="1"/>
          </p:nvPr>
        </p:nvSpPr>
        <p:spPr>
          <a:xfrm>
            <a:off x="10832539"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21" name="Straight Connector 20">
            <a:extLst>
              <a:ext uri="{FF2B5EF4-FFF2-40B4-BE49-F238E27FC236}">
                <a16:creationId xmlns:a16="http://schemas.microsoft.com/office/drawing/2014/main" id="{BA8760C4-08C1-4929-A6AE-568F67883880}"/>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969AE345-7CB6-4F86-99E6-C8B881714A2B}"/>
              </a:ext>
            </a:extLst>
          </p:cNvPr>
          <p:cNvCxnSpPr>
            <a:cxnSpLocks/>
          </p:cNvCxnSpPr>
          <p:nvPr userDrawn="1"/>
        </p:nvCxnSpPr>
        <p:spPr>
          <a:xfrm>
            <a:off x="256374" y="6168360"/>
            <a:ext cx="1508418"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774018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1443655"/>
            <a:ext cx="4143555" cy="1536580"/>
          </a:xfrm>
        </p:spPr>
        <p:txBody>
          <a:bodyPr/>
          <a:lstStyle>
            <a:lvl1pPr>
              <a:defRPr/>
            </a:lvl1pPr>
          </a:lstStyle>
          <a:p>
            <a:r>
              <a:rPr lang="en-US" dirty="0"/>
              <a:t>SECTION</a:t>
            </a:r>
            <a:br>
              <a:rPr lang="en-US" dirty="0"/>
            </a:br>
            <a:r>
              <a:rPr lang="en-US" dirty="0"/>
              <a:t>DIVIDER SLIDE</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256FFA05-2726-422B-A595-CD6EE4C03A22}" type="datetime1">
              <a:rPr lang="en-US" smtClean="0"/>
              <a:t>1/6/2024</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1684524"/>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D4D4EAA8-8E55-45C3-BD00-531D549BB77D}"/>
              </a:ext>
            </a:extLst>
          </p:cNvPr>
          <p:cNvCxnSpPr/>
          <p:nvPr userDrawn="1"/>
        </p:nvCxnSpPr>
        <p:spPr>
          <a:xfrm>
            <a:off x="1666741" y="2882481"/>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Subtitle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1527519" y="3023127"/>
            <a:ext cx="4143555" cy="692595"/>
          </a:xfrm>
        </p:spPr>
        <p:txBody>
          <a:bodyPr>
            <a:normAutofit/>
          </a:bodyPr>
          <a:lstStyle>
            <a:lvl1pPr marL="0" indent="0" algn="l">
              <a:buNone/>
              <a:defRPr sz="25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Slide Subtitle</a:t>
            </a:r>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0599057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5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6096000" y="0"/>
            <a:ext cx="6096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1700327"/>
            <a:ext cx="4143555" cy="1536580"/>
          </a:xfrm>
        </p:spPr>
        <p:txBody>
          <a:bodyPr/>
          <a:lstStyle>
            <a:lvl1pPr>
              <a:defRPr>
                <a:gradFill flip="none" rotWithShape="1">
                  <a:gsLst>
                    <a:gs pos="0">
                      <a:schemeClr val="bg2"/>
                    </a:gs>
                    <a:gs pos="100000">
                      <a:schemeClr val="accent1"/>
                    </a:gs>
                  </a:gsLst>
                  <a:lin ang="0" scaled="1"/>
                  <a:tileRect/>
                </a:gradFill>
              </a:defRPr>
            </a:lvl1pPr>
          </a:lstStyle>
          <a:p>
            <a:r>
              <a:rPr lang="en-US" dirty="0"/>
              <a:t>SECTION</a:t>
            </a:r>
            <a:br>
              <a:rPr lang="en-US" dirty="0"/>
            </a:br>
            <a:r>
              <a:rPr lang="en-US" dirty="0"/>
              <a:t>DIVIDER SLIDE</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57DDC830-91D4-4D76-B486-41F29E6EE30C}" type="datetime1">
              <a:rPr lang="en-US" smtClean="0"/>
              <a:t>1/6/2024</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lvl1pPr>
              <a:defRPr>
                <a:solidFill>
                  <a:schemeClr val="accent1"/>
                </a:solidFill>
              </a:defRPr>
            </a:lvl1p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1941196"/>
            <a:ext cx="72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D4D4EAA8-8E55-45C3-BD00-531D549BB77D}"/>
              </a:ext>
            </a:extLst>
          </p:cNvPr>
          <p:cNvCxnSpPr/>
          <p:nvPr userDrawn="1"/>
        </p:nvCxnSpPr>
        <p:spPr>
          <a:xfrm>
            <a:off x="1666741" y="313915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11" name="Subtitle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1527519" y="3279799"/>
            <a:ext cx="4143555" cy="692595"/>
          </a:xfrm>
        </p:spPr>
        <p:txBody>
          <a:bodyPr>
            <a:normAutofit/>
          </a:bodyPr>
          <a:lstStyle>
            <a:lvl1pPr marL="0" indent="0" algn="l">
              <a:buNone/>
              <a:defRPr sz="2500" b="1" i="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Slide Subtitle</a:t>
            </a:r>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592915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77A75830-97F6-4D74-A47F-8CD50EFD373D}"/>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3195AFA-7DE7-4BBC-AE6C-B5FAE8A371C2}"/>
              </a:ext>
            </a:extLst>
          </p:cNvPr>
          <p:cNvSpPr>
            <a:spLocks noGrp="1"/>
          </p:cNvSpPr>
          <p:nvPr>
            <p:ph type="title" hasCustomPrompt="1"/>
          </p:nvPr>
        </p:nvSpPr>
        <p:spPr>
          <a:xfrm>
            <a:off x="928800" y="724195"/>
            <a:ext cx="10515600" cy="1325563"/>
          </a:xfrm>
        </p:spPr>
        <p:txBody>
          <a:bodyPr/>
          <a:lstStyle>
            <a:lvl1pPr>
              <a:defRPr/>
            </a:lvl1pPr>
          </a:lstStyle>
          <a:p>
            <a:r>
              <a:rPr lang="en-US" dirty="0"/>
              <a:t>TWO CONTENT</a:t>
            </a:r>
            <a:br>
              <a:rPr lang="en-US" dirty="0"/>
            </a:br>
            <a:r>
              <a:rPr lang="en-US" dirty="0"/>
              <a:t>SLIDE</a:t>
            </a:r>
          </a:p>
        </p:txBody>
      </p:sp>
      <p:sp>
        <p:nvSpPr>
          <p:cNvPr id="3" name="Text Placeholder 2">
            <a:extLst>
              <a:ext uri="{FF2B5EF4-FFF2-40B4-BE49-F238E27FC236}">
                <a16:creationId xmlns:a16="http://schemas.microsoft.com/office/drawing/2014/main" id="{A98AFDAC-3A23-4F5B-B2BE-CDF8D1AFCF86}"/>
              </a:ext>
            </a:extLst>
          </p:cNvPr>
          <p:cNvSpPr>
            <a:spLocks noGrp="1"/>
          </p:cNvSpPr>
          <p:nvPr>
            <p:ph type="body" idx="1"/>
          </p:nvPr>
        </p:nvSpPr>
        <p:spPr>
          <a:xfrm>
            <a:off x="928800" y="2272009"/>
            <a:ext cx="5157787" cy="823912"/>
          </a:xfrm>
        </p:spPr>
        <p:txBody>
          <a:bodyPr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BBD9244-253B-4F61-9F15-81C783E03B05}"/>
              </a:ext>
            </a:extLst>
          </p:cNvPr>
          <p:cNvSpPr>
            <a:spLocks noGrp="1"/>
          </p:cNvSpPr>
          <p:nvPr>
            <p:ph sz="half" idx="2"/>
          </p:nvPr>
        </p:nvSpPr>
        <p:spPr>
          <a:xfrm>
            <a:off x="928800" y="3386142"/>
            <a:ext cx="5157787" cy="2773258"/>
          </a:xfrm>
        </p:spPr>
        <p:txBody>
          <a:bodyPr>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
        <p:nvSpPr>
          <p:cNvPr id="5" name="Text Placeholder 4">
            <a:extLst>
              <a:ext uri="{FF2B5EF4-FFF2-40B4-BE49-F238E27FC236}">
                <a16:creationId xmlns:a16="http://schemas.microsoft.com/office/drawing/2014/main" id="{EBA65450-4B24-4A6B-9987-1F3CF67B414D}"/>
              </a:ext>
            </a:extLst>
          </p:cNvPr>
          <p:cNvSpPr>
            <a:spLocks noGrp="1"/>
          </p:cNvSpPr>
          <p:nvPr>
            <p:ph type="body" sz="quarter" idx="3"/>
          </p:nvPr>
        </p:nvSpPr>
        <p:spPr>
          <a:xfrm>
            <a:off x="6284744" y="2272009"/>
            <a:ext cx="5183188" cy="823912"/>
          </a:xfrm>
        </p:spPr>
        <p:txBody>
          <a:bodyPr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a:extLst>
              <a:ext uri="{FF2B5EF4-FFF2-40B4-BE49-F238E27FC236}">
                <a16:creationId xmlns:a16="http://schemas.microsoft.com/office/drawing/2014/main" id="{753D5824-9ACF-4E5F-AC80-9ACD7B67FFDE}"/>
              </a:ext>
            </a:extLst>
          </p:cNvPr>
          <p:cNvSpPr>
            <a:spLocks noGrp="1"/>
          </p:cNvSpPr>
          <p:nvPr>
            <p:ph type="dt" sz="half" idx="10"/>
          </p:nvPr>
        </p:nvSpPr>
        <p:spPr/>
        <p:txBody>
          <a:bodyPr/>
          <a:lstStyle/>
          <a:p>
            <a:fld id="{4B855260-6F71-4500-AA56-E197C8A5E92E}" type="datetime1">
              <a:rPr lang="en-US" smtClean="0"/>
              <a:t>1/6/2024</a:t>
            </a:fld>
            <a:endParaRPr lang="en-US" dirty="0"/>
          </a:p>
        </p:txBody>
      </p:sp>
      <p:sp>
        <p:nvSpPr>
          <p:cNvPr id="8" name="Footer Placeholder 7">
            <a:extLst>
              <a:ext uri="{FF2B5EF4-FFF2-40B4-BE49-F238E27FC236}">
                <a16:creationId xmlns:a16="http://schemas.microsoft.com/office/drawing/2014/main" id="{02F28EAD-9FFC-4EDD-96C6-CDAF179BAF01}"/>
              </a:ext>
            </a:extLst>
          </p:cNvPr>
          <p:cNvSpPr>
            <a:spLocks noGrp="1"/>
          </p:cNvSpPr>
          <p:nvPr>
            <p:ph type="ftr" sz="quarter" idx="11"/>
          </p:nvPr>
        </p:nvSpPr>
        <p:spPr/>
        <p:txBody>
          <a:bodyPr/>
          <a:lstStyle/>
          <a:p>
            <a:r>
              <a:rPr lang="en-US" dirty="0"/>
              <a:t>Presentation Title</a:t>
            </a:r>
          </a:p>
        </p:txBody>
      </p:sp>
      <p:sp>
        <p:nvSpPr>
          <p:cNvPr id="9" name="Slide Number Placeholder 8">
            <a:extLst>
              <a:ext uri="{FF2B5EF4-FFF2-40B4-BE49-F238E27FC236}">
                <a16:creationId xmlns:a16="http://schemas.microsoft.com/office/drawing/2014/main" id="{96D156D5-5DCA-446B-8C31-2251F7ECE67C}"/>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454CE474-0060-44FE-B47E-DA6AF06C369C}"/>
              </a:ext>
            </a:extLst>
          </p:cNvPr>
          <p:cNvSpPr/>
          <p:nvPr userDrawn="1"/>
        </p:nvSpPr>
        <p:spPr>
          <a:xfrm>
            <a:off x="687289" y="0"/>
            <a:ext cx="72000" cy="1828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D50FF488-85D0-4162-BF82-7F9DAA427094}"/>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2" name="Text Placeholder 15">
            <a:extLst>
              <a:ext uri="{FF2B5EF4-FFF2-40B4-BE49-F238E27FC236}">
                <a16:creationId xmlns:a16="http://schemas.microsoft.com/office/drawing/2014/main" id="{726B73F3-1DAC-413E-B204-D9A6E14725E4}"/>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3" name="Straight Connector 12">
            <a:extLst>
              <a:ext uri="{FF2B5EF4-FFF2-40B4-BE49-F238E27FC236}">
                <a16:creationId xmlns:a16="http://schemas.microsoft.com/office/drawing/2014/main" id="{F78574EA-1B80-4D53-A1C5-929097CBD6A1}"/>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2DDB37A-C70A-4701-A519-6A882408133A}"/>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DEED813-3D7D-4166-A729-7E883823CD5E}"/>
              </a:ext>
            </a:extLst>
          </p:cNvPr>
          <p:cNvCxnSpPr/>
          <p:nvPr userDrawn="1"/>
        </p:nvCxnSpPr>
        <p:spPr>
          <a:xfrm>
            <a:off x="1068863"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11CC230C-5438-4284-8FAA-05E533A44A5C}"/>
              </a:ext>
            </a:extLst>
          </p:cNvPr>
          <p:cNvCxnSpPr/>
          <p:nvPr userDrawn="1"/>
        </p:nvCxnSpPr>
        <p:spPr>
          <a:xfrm>
            <a:off x="6412241"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8" name="Content Placeholder 3">
            <a:extLst>
              <a:ext uri="{FF2B5EF4-FFF2-40B4-BE49-F238E27FC236}">
                <a16:creationId xmlns:a16="http://schemas.microsoft.com/office/drawing/2014/main" id="{ED988384-E3A4-482D-94EF-A8F8894AA508}"/>
              </a:ext>
            </a:extLst>
          </p:cNvPr>
          <p:cNvSpPr>
            <a:spLocks noGrp="1"/>
          </p:cNvSpPr>
          <p:nvPr>
            <p:ph sz="half" idx="15"/>
          </p:nvPr>
        </p:nvSpPr>
        <p:spPr>
          <a:xfrm>
            <a:off x="6310145" y="3386142"/>
            <a:ext cx="5157787" cy="2773258"/>
          </a:xfrm>
        </p:spPr>
        <p:txBody>
          <a:bodyPr>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Tree>
    <p:extLst>
      <p:ext uri="{BB962C8B-B14F-4D97-AF65-F5344CB8AC3E}">
        <p14:creationId xmlns:p14="http://schemas.microsoft.com/office/powerpoint/2010/main" val="311059006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Two Content">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0A30FC14-A5B3-4B00-8DE8-B6E28CF32743}"/>
              </a:ext>
            </a:extLst>
          </p:cNvPr>
          <p:cNvSpPr/>
          <p:nvPr userDrawn="1"/>
        </p:nvSpPr>
        <p:spPr>
          <a:xfrm>
            <a:off x="0" y="5532437"/>
            <a:ext cx="12192000" cy="1325563"/>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3195AFA-7DE7-4BBC-AE6C-B5FAE8A371C2}"/>
              </a:ext>
            </a:extLst>
          </p:cNvPr>
          <p:cNvSpPr>
            <a:spLocks noGrp="1"/>
          </p:cNvSpPr>
          <p:nvPr>
            <p:ph type="title" hasCustomPrompt="1"/>
          </p:nvPr>
        </p:nvSpPr>
        <p:spPr>
          <a:xfrm>
            <a:off x="928800" y="724195"/>
            <a:ext cx="10515600" cy="1325563"/>
          </a:xfrm>
        </p:spPr>
        <p:txBody>
          <a:bodyPr/>
          <a:lstStyle>
            <a:lvl1pPr>
              <a:defRPr>
                <a:gradFill>
                  <a:gsLst>
                    <a:gs pos="0">
                      <a:schemeClr val="bg2"/>
                    </a:gs>
                    <a:gs pos="100000">
                      <a:schemeClr val="accent1"/>
                    </a:gs>
                  </a:gsLst>
                  <a:lin ang="0" scaled="1"/>
                </a:gradFill>
              </a:defRPr>
            </a:lvl1pPr>
          </a:lstStyle>
          <a:p>
            <a:r>
              <a:rPr lang="en-US" dirty="0"/>
              <a:t>TWO CONTENT</a:t>
            </a:r>
            <a:br>
              <a:rPr lang="en-US" dirty="0"/>
            </a:br>
            <a:r>
              <a:rPr lang="en-US" dirty="0"/>
              <a:t>SLIDE</a:t>
            </a:r>
          </a:p>
        </p:txBody>
      </p:sp>
      <p:sp>
        <p:nvSpPr>
          <p:cNvPr id="3" name="Text Placeholder 2">
            <a:extLst>
              <a:ext uri="{FF2B5EF4-FFF2-40B4-BE49-F238E27FC236}">
                <a16:creationId xmlns:a16="http://schemas.microsoft.com/office/drawing/2014/main" id="{A98AFDAC-3A23-4F5B-B2BE-CDF8D1AFCF86}"/>
              </a:ext>
            </a:extLst>
          </p:cNvPr>
          <p:cNvSpPr>
            <a:spLocks noGrp="1"/>
          </p:cNvSpPr>
          <p:nvPr>
            <p:ph type="body" idx="1"/>
          </p:nvPr>
        </p:nvSpPr>
        <p:spPr>
          <a:xfrm>
            <a:off x="928800" y="2272009"/>
            <a:ext cx="5157787" cy="823912"/>
          </a:xfrm>
        </p:spPr>
        <p:txBody>
          <a:bodyPr anchor="b"/>
          <a:lstStyle>
            <a:lvl1pPr marL="0" indent="0">
              <a:buNone/>
              <a:defRPr lang="en-US" sz="2500" b="1" i="0" kern="1200" dirty="0" smtClean="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BBD9244-253B-4F61-9F15-81C783E03B05}"/>
              </a:ext>
            </a:extLst>
          </p:cNvPr>
          <p:cNvSpPr>
            <a:spLocks noGrp="1"/>
          </p:cNvSpPr>
          <p:nvPr>
            <p:ph sz="half" idx="2"/>
          </p:nvPr>
        </p:nvSpPr>
        <p:spPr>
          <a:xfrm>
            <a:off x="928800" y="3386142"/>
            <a:ext cx="5157787" cy="2015247"/>
          </a:xfrm>
        </p:spPr>
        <p:txBody>
          <a:bodyPr>
            <a:normAutofit/>
          </a:bodyPr>
          <a:lstStyle>
            <a:lvl1pPr marL="180000" indent="-180000" algn="l" defTabSz="914400" rtl="0" eaLnBrk="1" latinLnBrk="0" hangingPunct="1">
              <a:lnSpc>
                <a:spcPct val="100000"/>
              </a:lnSpc>
              <a:spcBef>
                <a:spcPts val="600"/>
              </a:spcBef>
              <a:buClr>
                <a:schemeClr val="bg2"/>
              </a:buClr>
              <a:buFont typeface="Arial" panose="020B0604020202020204" pitchFamily="34" charset="0"/>
              <a:buChar char="•"/>
              <a:defRPr lang="en-US" sz="1600" i="0" kern="1200" dirty="0" smtClean="0">
                <a:solidFill>
                  <a:schemeClr val="tx1">
                    <a:lumMod val="75000"/>
                    <a:lumOff val="25000"/>
                  </a:schemeClr>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
        <p:nvSpPr>
          <p:cNvPr id="5" name="Text Placeholder 4">
            <a:extLst>
              <a:ext uri="{FF2B5EF4-FFF2-40B4-BE49-F238E27FC236}">
                <a16:creationId xmlns:a16="http://schemas.microsoft.com/office/drawing/2014/main" id="{EBA65450-4B24-4A6B-9987-1F3CF67B414D}"/>
              </a:ext>
            </a:extLst>
          </p:cNvPr>
          <p:cNvSpPr>
            <a:spLocks noGrp="1"/>
          </p:cNvSpPr>
          <p:nvPr>
            <p:ph type="body" sz="quarter" idx="3"/>
          </p:nvPr>
        </p:nvSpPr>
        <p:spPr>
          <a:xfrm>
            <a:off x="6284744" y="2272009"/>
            <a:ext cx="5183188" cy="823912"/>
          </a:xfrm>
        </p:spPr>
        <p:txBody>
          <a:bodyPr anchor="b">
            <a:normAutofit/>
          </a:bodyPr>
          <a:lstStyle>
            <a:lvl1pPr marL="0" indent="0">
              <a:buNone/>
              <a:defRPr lang="en-US" sz="2500" b="1" i="0" kern="1200" dirty="0" smtClean="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D9DAC08-B52B-4DCC-9D22-E4E54E711637}"/>
              </a:ext>
            </a:extLst>
          </p:cNvPr>
          <p:cNvSpPr>
            <a:spLocks noGrp="1"/>
          </p:cNvSpPr>
          <p:nvPr>
            <p:ph sz="quarter" idx="4"/>
          </p:nvPr>
        </p:nvSpPr>
        <p:spPr>
          <a:xfrm>
            <a:off x="6284744" y="3386142"/>
            <a:ext cx="5183188" cy="2015247"/>
          </a:xfrm>
        </p:spPr>
        <p:txBody>
          <a:bodyPr>
            <a:normAutofit/>
          </a:bodyPr>
          <a:lstStyle>
            <a:lvl1pPr marL="180000" indent="-180000">
              <a:lnSpc>
                <a:spcPct val="100000"/>
              </a:lnSpc>
              <a:spcBef>
                <a:spcPts val="600"/>
              </a:spcBef>
              <a:buClr>
                <a:schemeClr val="accent1"/>
              </a:buClr>
              <a:buFont typeface="Arial" panose="020B0604020202020204" pitchFamily="34" charset="0"/>
              <a:buChar char="•"/>
              <a:defRPr lang="en-US" sz="1600" i="0" kern="1200" dirty="0" smtClean="0">
                <a:solidFill>
                  <a:schemeClr val="tx1">
                    <a:lumMod val="75000"/>
                    <a:lumOff val="25000"/>
                  </a:schemeClr>
                </a:solidFill>
                <a:latin typeface="+mn-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600"/>
              </a:spcBef>
            </a:pPr>
            <a:r>
              <a:rPr lang="en-US"/>
              <a:t>Click to edit Master text styles</a:t>
            </a:r>
          </a:p>
        </p:txBody>
      </p:sp>
      <p:sp>
        <p:nvSpPr>
          <p:cNvPr id="7" name="Date Placeholder 6">
            <a:extLst>
              <a:ext uri="{FF2B5EF4-FFF2-40B4-BE49-F238E27FC236}">
                <a16:creationId xmlns:a16="http://schemas.microsoft.com/office/drawing/2014/main" id="{753D5824-9ACF-4E5F-AC80-9ACD7B67FFDE}"/>
              </a:ext>
            </a:extLst>
          </p:cNvPr>
          <p:cNvSpPr>
            <a:spLocks noGrp="1"/>
          </p:cNvSpPr>
          <p:nvPr>
            <p:ph type="dt" sz="half" idx="10"/>
          </p:nvPr>
        </p:nvSpPr>
        <p:spPr/>
        <p:txBody>
          <a:bodyPr/>
          <a:lstStyle/>
          <a:p>
            <a:fld id="{32401007-55FE-4B9E-99B0-5FCA5C63BEEE}" type="datetime1">
              <a:rPr lang="en-US" smtClean="0"/>
              <a:t>1/6/2024</a:t>
            </a:fld>
            <a:endParaRPr lang="en-US" dirty="0"/>
          </a:p>
        </p:txBody>
      </p:sp>
      <p:sp>
        <p:nvSpPr>
          <p:cNvPr id="8" name="Footer Placeholder 7">
            <a:extLst>
              <a:ext uri="{FF2B5EF4-FFF2-40B4-BE49-F238E27FC236}">
                <a16:creationId xmlns:a16="http://schemas.microsoft.com/office/drawing/2014/main" id="{02F28EAD-9FFC-4EDD-96C6-CDAF179BAF01}"/>
              </a:ext>
            </a:extLst>
          </p:cNvPr>
          <p:cNvSpPr>
            <a:spLocks noGrp="1"/>
          </p:cNvSpPr>
          <p:nvPr>
            <p:ph type="ftr" sz="quarter" idx="11"/>
          </p:nvPr>
        </p:nvSpPr>
        <p:spPr/>
        <p:txBody>
          <a:bodyPr/>
          <a:lstStyle/>
          <a:p>
            <a:r>
              <a:rPr lang="en-US" dirty="0"/>
              <a:t>Presentation Title</a:t>
            </a:r>
          </a:p>
        </p:txBody>
      </p:sp>
      <p:sp>
        <p:nvSpPr>
          <p:cNvPr id="9" name="Slide Number Placeholder 8">
            <a:extLst>
              <a:ext uri="{FF2B5EF4-FFF2-40B4-BE49-F238E27FC236}">
                <a16:creationId xmlns:a16="http://schemas.microsoft.com/office/drawing/2014/main" id="{96D156D5-5DCA-446B-8C31-2251F7ECE67C}"/>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454CE474-0060-44FE-B47E-DA6AF06C369C}"/>
              </a:ext>
            </a:extLst>
          </p:cNvPr>
          <p:cNvSpPr/>
          <p:nvPr userDrawn="1"/>
        </p:nvSpPr>
        <p:spPr>
          <a:xfrm>
            <a:off x="687289" y="0"/>
            <a:ext cx="72000" cy="1828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D50FF488-85D0-4162-BF82-7F9DAA427094}"/>
              </a:ext>
            </a:extLst>
          </p:cNvPr>
          <p:cNvCxnSpPr>
            <a:cxnSpLocks/>
          </p:cNvCxnSpPr>
          <p:nvPr userDrawn="1"/>
        </p:nvCxnSpPr>
        <p:spPr>
          <a:xfrm>
            <a:off x="11190767" y="800959"/>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Text Placeholder 15">
            <a:extLst>
              <a:ext uri="{FF2B5EF4-FFF2-40B4-BE49-F238E27FC236}">
                <a16:creationId xmlns:a16="http://schemas.microsoft.com/office/drawing/2014/main" id="{726B73F3-1DAC-413E-B204-D9A6E14725E4}"/>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accent1"/>
                </a:solidFill>
              </a:defRPr>
            </a:lvl1pPr>
          </a:lstStyle>
          <a:p>
            <a:pPr lvl="0"/>
            <a:r>
              <a:rPr lang="en-US" dirty="0"/>
              <a:t>20XX</a:t>
            </a:r>
          </a:p>
        </p:txBody>
      </p:sp>
      <p:cxnSp>
        <p:nvCxnSpPr>
          <p:cNvPr id="13" name="Straight Connector 12">
            <a:extLst>
              <a:ext uri="{FF2B5EF4-FFF2-40B4-BE49-F238E27FC236}">
                <a16:creationId xmlns:a16="http://schemas.microsoft.com/office/drawing/2014/main" id="{F78574EA-1B80-4D53-A1C5-929097CBD6A1}"/>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2DDB37A-C70A-4701-A519-6A882408133A}"/>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DEED813-3D7D-4166-A729-7E883823CD5E}"/>
              </a:ext>
            </a:extLst>
          </p:cNvPr>
          <p:cNvCxnSpPr/>
          <p:nvPr userDrawn="1"/>
        </p:nvCxnSpPr>
        <p:spPr>
          <a:xfrm>
            <a:off x="1068863" y="322696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11CC230C-5438-4284-8FAA-05E533A44A5C}"/>
              </a:ext>
            </a:extLst>
          </p:cNvPr>
          <p:cNvCxnSpPr/>
          <p:nvPr userDrawn="1"/>
        </p:nvCxnSpPr>
        <p:spPr>
          <a:xfrm>
            <a:off x="6412241" y="3226963"/>
            <a:ext cx="63093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1027741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CBBFDD45-3FE7-46CA-9142-8DBABF181C24}"/>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3195AFA-7DE7-4BBC-AE6C-B5FAE8A371C2}"/>
              </a:ext>
            </a:extLst>
          </p:cNvPr>
          <p:cNvSpPr>
            <a:spLocks noGrp="1"/>
          </p:cNvSpPr>
          <p:nvPr>
            <p:ph type="title" hasCustomPrompt="1"/>
          </p:nvPr>
        </p:nvSpPr>
        <p:spPr>
          <a:xfrm>
            <a:off x="928800" y="724195"/>
            <a:ext cx="10515600" cy="1325563"/>
          </a:xfrm>
        </p:spPr>
        <p:txBody>
          <a:bodyPr/>
          <a:lstStyle>
            <a:lvl1pPr>
              <a:defRPr/>
            </a:lvl1pPr>
          </a:lstStyle>
          <a:p>
            <a:r>
              <a:rPr lang="en-US" dirty="0"/>
              <a:t>TWO CONTENT</a:t>
            </a:r>
            <a:br>
              <a:rPr lang="en-US" dirty="0"/>
            </a:br>
            <a:r>
              <a:rPr lang="en-US" dirty="0"/>
              <a:t>SLIDE</a:t>
            </a:r>
          </a:p>
        </p:txBody>
      </p:sp>
      <p:sp>
        <p:nvSpPr>
          <p:cNvPr id="3" name="Text Placeholder 2">
            <a:extLst>
              <a:ext uri="{FF2B5EF4-FFF2-40B4-BE49-F238E27FC236}">
                <a16:creationId xmlns:a16="http://schemas.microsoft.com/office/drawing/2014/main" id="{A98AFDAC-3A23-4F5B-B2BE-CDF8D1AFCF86}"/>
              </a:ext>
            </a:extLst>
          </p:cNvPr>
          <p:cNvSpPr>
            <a:spLocks noGrp="1"/>
          </p:cNvSpPr>
          <p:nvPr>
            <p:ph type="body" idx="1"/>
          </p:nvPr>
        </p:nvSpPr>
        <p:spPr>
          <a:xfrm>
            <a:off x="928800" y="2272009"/>
            <a:ext cx="5157787" cy="823912"/>
          </a:xfrm>
        </p:spPr>
        <p:txBody>
          <a:bodyPr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a:extLst>
              <a:ext uri="{FF2B5EF4-FFF2-40B4-BE49-F238E27FC236}">
                <a16:creationId xmlns:a16="http://schemas.microsoft.com/office/drawing/2014/main" id="{EBA65450-4B24-4A6B-9987-1F3CF67B414D}"/>
              </a:ext>
            </a:extLst>
          </p:cNvPr>
          <p:cNvSpPr>
            <a:spLocks noGrp="1"/>
          </p:cNvSpPr>
          <p:nvPr>
            <p:ph type="body" sz="quarter" idx="3"/>
          </p:nvPr>
        </p:nvSpPr>
        <p:spPr>
          <a:xfrm>
            <a:off x="6284744" y="2272009"/>
            <a:ext cx="5183188" cy="823912"/>
          </a:xfrm>
        </p:spPr>
        <p:txBody>
          <a:bodyPr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a:extLst>
              <a:ext uri="{FF2B5EF4-FFF2-40B4-BE49-F238E27FC236}">
                <a16:creationId xmlns:a16="http://schemas.microsoft.com/office/drawing/2014/main" id="{753D5824-9ACF-4E5F-AC80-9ACD7B67FFDE}"/>
              </a:ext>
            </a:extLst>
          </p:cNvPr>
          <p:cNvSpPr>
            <a:spLocks noGrp="1"/>
          </p:cNvSpPr>
          <p:nvPr>
            <p:ph type="dt" sz="half" idx="10"/>
          </p:nvPr>
        </p:nvSpPr>
        <p:spPr/>
        <p:txBody>
          <a:bodyPr/>
          <a:lstStyle/>
          <a:p>
            <a:fld id="{76871A2B-ADE3-40A2-A02A-09FC8B80F731}" type="datetime1">
              <a:rPr lang="en-US" smtClean="0"/>
              <a:t>1/6/2024</a:t>
            </a:fld>
            <a:endParaRPr lang="en-US" dirty="0"/>
          </a:p>
        </p:txBody>
      </p:sp>
      <p:sp>
        <p:nvSpPr>
          <p:cNvPr id="8" name="Footer Placeholder 7">
            <a:extLst>
              <a:ext uri="{FF2B5EF4-FFF2-40B4-BE49-F238E27FC236}">
                <a16:creationId xmlns:a16="http://schemas.microsoft.com/office/drawing/2014/main" id="{02F28EAD-9FFC-4EDD-96C6-CDAF179BAF01}"/>
              </a:ext>
            </a:extLst>
          </p:cNvPr>
          <p:cNvSpPr>
            <a:spLocks noGrp="1"/>
          </p:cNvSpPr>
          <p:nvPr>
            <p:ph type="ftr" sz="quarter" idx="11"/>
          </p:nvPr>
        </p:nvSpPr>
        <p:spPr/>
        <p:txBody>
          <a:bodyPr/>
          <a:lstStyle/>
          <a:p>
            <a:r>
              <a:rPr lang="en-US" dirty="0"/>
              <a:t>Presentation Title</a:t>
            </a:r>
          </a:p>
        </p:txBody>
      </p:sp>
      <p:sp>
        <p:nvSpPr>
          <p:cNvPr id="9" name="Slide Number Placeholder 8">
            <a:extLst>
              <a:ext uri="{FF2B5EF4-FFF2-40B4-BE49-F238E27FC236}">
                <a16:creationId xmlns:a16="http://schemas.microsoft.com/office/drawing/2014/main" id="{96D156D5-5DCA-446B-8C31-2251F7ECE67C}"/>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454CE474-0060-44FE-B47E-DA6AF06C369C}"/>
              </a:ext>
            </a:extLst>
          </p:cNvPr>
          <p:cNvSpPr/>
          <p:nvPr userDrawn="1"/>
        </p:nvSpPr>
        <p:spPr>
          <a:xfrm>
            <a:off x="687288" y="255684"/>
            <a:ext cx="72000" cy="15731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5" name="Straight Connector 14">
            <a:extLst>
              <a:ext uri="{FF2B5EF4-FFF2-40B4-BE49-F238E27FC236}">
                <a16:creationId xmlns:a16="http://schemas.microsoft.com/office/drawing/2014/main" id="{0DEED813-3D7D-4166-A729-7E883823CD5E}"/>
              </a:ext>
            </a:extLst>
          </p:cNvPr>
          <p:cNvCxnSpPr/>
          <p:nvPr userDrawn="1"/>
        </p:nvCxnSpPr>
        <p:spPr>
          <a:xfrm>
            <a:off x="1068863"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11CC230C-5438-4284-8FAA-05E533A44A5C}"/>
              </a:ext>
            </a:extLst>
          </p:cNvPr>
          <p:cNvCxnSpPr/>
          <p:nvPr userDrawn="1"/>
        </p:nvCxnSpPr>
        <p:spPr>
          <a:xfrm>
            <a:off x="6412241"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28791ED-1F60-48B9-B73C-7835714E670D}"/>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21" name="Text Placeholder 15">
            <a:extLst>
              <a:ext uri="{FF2B5EF4-FFF2-40B4-BE49-F238E27FC236}">
                <a16:creationId xmlns:a16="http://schemas.microsoft.com/office/drawing/2014/main" id="{F968FAF7-548C-4383-BE8C-5A194EC21F17}"/>
              </a:ext>
            </a:extLst>
          </p:cNvPr>
          <p:cNvSpPr>
            <a:spLocks noGrp="1"/>
          </p:cNvSpPr>
          <p:nvPr>
            <p:ph type="body" sz="quarter" idx="14" hasCustomPrompt="1"/>
          </p:nvPr>
        </p:nvSpPr>
        <p:spPr>
          <a:xfrm>
            <a:off x="10832539"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23" name="Straight Connector 22">
            <a:extLst>
              <a:ext uri="{FF2B5EF4-FFF2-40B4-BE49-F238E27FC236}">
                <a16:creationId xmlns:a16="http://schemas.microsoft.com/office/drawing/2014/main" id="{DBEDEE03-9903-44CE-8EB8-22B19F5E8DD7}"/>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6FE8DF3E-FD5B-4215-B847-DFFB761C21A4}"/>
              </a:ext>
            </a:extLst>
          </p:cNvPr>
          <p:cNvCxnSpPr>
            <a:cxnSpLocks/>
          </p:cNvCxnSpPr>
          <p:nvPr userDrawn="1"/>
        </p:nvCxnSpPr>
        <p:spPr>
          <a:xfrm>
            <a:off x="256374" y="6168360"/>
            <a:ext cx="1508418"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4" name="Content Placeholder 3">
            <a:extLst>
              <a:ext uri="{FF2B5EF4-FFF2-40B4-BE49-F238E27FC236}">
                <a16:creationId xmlns:a16="http://schemas.microsoft.com/office/drawing/2014/main" id="{C2B73E5D-AD65-4FEE-89DE-2E2643A3456B}"/>
              </a:ext>
            </a:extLst>
          </p:cNvPr>
          <p:cNvSpPr>
            <a:spLocks noGrp="1"/>
          </p:cNvSpPr>
          <p:nvPr>
            <p:ph sz="half" idx="2"/>
          </p:nvPr>
        </p:nvSpPr>
        <p:spPr>
          <a:xfrm>
            <a:off x="928800" y="3386142"/>
            <a:ext cx="5157787" cy="2773258"/>
          </a:xfrm>
        </p:spPr>
        <p:txBody>
          <a:bodyPr>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
        <p:nvSpPr>
          <p:cNvPr id="25" name="Content Placeholder 3">
            <a:extLst>
              <a:ext uri="{FF2B5EF4-FFF2-40B4-BE49-F238E27FC236}">
                <a16:creationId xmlns:a16="http://schemas.microsoft.com/office/drawing/2014/main" id="{E10D0906-57D4-410E-823B-3BAD416949E1}"/>
              </a:ext>
            </a:extLst>
          </p:cNvPr>
          <p:cNvSpPr>
            <a:spLocks noGrp="1"/>
          </p:cNvSpPr>
          <p:nvPr>
            <p:ph sz="half" idx="15"/>
          </p:nvPr>
        </p:nvSpPr>
        <p:spPr>
          <a:xfrm>
            <a:off x="6310145" y="3386142"/>
            <a:ext cx="5157787" cy="2773258"/>
          </a:xfrm>
        </p:spPr>
        <p:txBody>
          <a:bodyPr>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Tree>
    <p:extLst>
      <p:ext uri="{BB962C8B-B14F-4D97-AF65-F5344CB8AC3E}">
        <p14:creationId xmlns:p14="http://schemas.microsoft.com/office/powerpoint/2010/main" val="12973930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E6F6CA0-765E-484B-B9C2-16E6A4F4986D}"/>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2522758"/>
            <a:ext cx="8807116" cy="2387600"/>
          </a:xfrm>
        </p:spPr>
        <p:txBody>
          <a:bodyPr anchor="b">
            <a:normAutofit/>
          </a:bodyPr>
          <a:lstStyle>
            <a:lvl1pPr algn="l">
              <a:defRPr sz="5500" b="1">
                <a:solidFill>
                  <a:schemeClr val="bg1"/>
                </a:solidFill>
              </a:defRPr>
            </a:lvl1pPr>
          </a:lstStyle>
          <a:p>
            <a:r>
              <a:rPr lang="en-US" dirty="0"/>
              <a:t>PRESENTATION</a:t>
            </a:r>
            <a:br>
              <a:rPr lang="en-US" dirty="0"/>
            </a:br>
            <a:r>
              <a:rPr lang="en-US" dirty="0"/>
              <a:t>TITLE</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5257226"/>
            <a:ext cx="9144000" cy="1397991"/>
          </a:xfrm>
        </p:spPr>
        <p:txBody>
          <a:bodyPr>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Lorem Ipsum</a:t>
            </a:r>
            <a:br>
              <a:rPr lang="en-US" dirty="0"/>
            </a:br>
            <a:r>
              <a:rPr lang="en-US" dirty="0"/>
              <a:t>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8E5174AC-6E10-46E9-BC4A-4E3A595D534E}" type="datetime1">
              <a:rPr lang="en-US" smtClean="0"/>
              <a:t>1/6/2024</a:t>
            </a:fld>
            <a:endParaRPr lang="en-US" dirty="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3438000"/>
            <a:ext cx="144000" cy="342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 name="Straight Connector 11">
            <a:extLst>
              <a:ext uri="{FF2B5EF4-FFF2-40B4-BE49-F238E27FC236}">
                <a16:creationId xmlns:a16="http://schemas.microsoft.com/office/drawing/2014/main" id="{08240730-69E4-4798-8578-D648F7A2C4C9}"/>
              </a:ext>
            </a:extLst>
          </p:cNvPr>
          <p:cNvCxnSpPr/>
          <p:nvPr userDrawn="1"/>
        </p:nvCxnSpPr>
        <p:spPr>
          <a:xfrm>
            <a:off x="1957137" y="5102179"/>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84AF3E3-F20C-4D84-A158-6DFC09B69A91}"/>
              </a:ext>
            </a:extLst>
          </p:cNvPr>
          <p:cNvCxnSpPr>
            <a:cxnSpLocks/>
          </p:cNvCxnSpPr>
          <p:nvPr userDrawn="1"/>
        </p:nvCxnSpPr>
        <p:spPr>
          <a:xfrm rot="16200000">
            <a:off x="10391274" y="685801"/>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Text Placeholder 14">
            <a:extLst>
              <a:ext uri="{FF2B5EF4-FFF2-40B4-BE49-F238E27FC236}">
                <a16:creationId xmlns:a16="http://schemas.microsoft.com/office/drawing/2014/main" id="{C32342D9-9DBE-4809-840C-62844DDC034F}"/>
              </a:ext>
            </a:extLst>
          </p:cNvPr>
          <p:cNvSpPr>
            <a:spLocks noGrp="1"/>
          </p:cNvSpPr>
          <p:nvPr>
            <p:ph type="body" sz="quarter" idx="13" hasCustomPrompt="1"/>
          </p:nvPr>
        </p:nvSpPr>
        <p:spPr>
          <a:xfrm>
            <a:off x="9416048" y="1015979"/>
            <a:ext cx="1460500" cy="481013"/>
          </a:xfrm>
        </p:spPr>
        <p:txBody>
          <a:bodyPr/>
          <a:lstStyle>
            <a:lvl1pPr marL="0" indent="0" algn="r">
              <a:buNone/>
              <a:defRPr lang="en-US" sz="3000" b="1" i="0" kern="1200" dirty="0">
                <a:solidFill>
                  <a:schemeClr val="tx2"/>
                </a:solidFill>
                <a:latin typeface="+mn-lt"/>
                <a:ea typeface="+mn-ea"/>
                <a:cs typeface="+mn-cs"/>
              </a:defRPr>
            </a:lvl1pPr>
          </a:lstStyle>
          <a:p>
            <a:pPr lvl="0"/>
            <a:r>
              <a:rPr lang="en-US" dirty="0"/>
              <a:t>20XX</a:t>
            </a:r>
          </a:p>
        </p:txBody>
      </p:sp>
    </p:spTree>
    <p:extLst>
      <p:ext uri="{BB962C8B-B14F-4D97-AF65-F5344CB8AC3E}">
        <p14:creationId xmlns:p14="http://schemas.microsoft.com/office/powerpoint/2010/main" val="687446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_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 Placeholder 2">
            <a:extLst>
              <a:ext uri="{FF2B5EF4-FFF2-40B4-BE49-F238E27FC236}">
                <a16:creationId xmlns:a16="http://schemas.microsoft.com/office/drawing/2014/main" id="{4D589D6B-831D-4563-A99C-EBE2564083ED}"/>
              </a:ext>
            </a:extLst>
          </p:cNvPr>
          <p:cNvSpPr>
            <a:spLocks noGrp="1"/>
          </p:cNvSpPr>
          <p:nvPr>
            <p:ph type="body" idx="1"/>
          </p:nvPr>
        </p:nvSpPr>
        <p:spPr>
          <a:xfrm>
            <a:off x="1555328" y="2272009"/>
            <a:ext cx="4759643" cy="823912"/>
          </a:xfrm>
        </p:spPr>
        <p:txBody>
          <a:bodyPr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630859"/>
            <a:ext cx="4143555" cy="1536580"/>
          </a:xfrm>
        </p:spPr>
        <p:txBody>
          <a:bodyPr/>
          <a:lstStyle>
            <a:lvl1pPr>
              <a:defRPr/>
            </a:lvl1pPr>
          </a:lstStyle>
          <a:p>
            <a:r>
              <a:rPr lang="en-US" dirty="0"/>
              <a:t>TWO CONTENT</a:t>
            </a:r>
            <a:br>
              <a:rPr lang="en-US" dirty="0"/>
            </a:br>
            <a:r>
              <a:rPr lang="en-US" dirty="0"/>
              <a:t>SLIDE</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85B3913D-DE21-4303-8F9D-A21ACDBC3B69}" type="datetime1">
              <a:rPr lang="en-US" smtClean="0"/>
              <a:t>1/6/2024</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871728"/>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0" name="Text Placeholder 4">
            <a:extLst>
              <a:ext uri="{FF2B5EF4-FFF2-40B4-BE49-F238E27FC236}">
                <a16:creationId xmlns:a16="http://schemas.microsoft.com/office/drawing/2014/main" id="{73B77664-6718-4048-AA03-DCFB4D6D880C}"/>
              </a:ext>
            </a:extLst>
          </p:cNvPr>
          <p:cNvSpPr>
            <a:spLocks noGrp="1"/>
          </p:cNvSpPr>
          <p:nvPr>
            <p:ph type="body" sz="quarter" idx="3"/>
          </p:nvPr>
        </p:nvSpPr>
        <p:spPr>
          <a:xfrm>
            <a:off x="6911272" y="2272009"/>
            <a:ext cx="4783083" cy="823912"/>
          </a:xfrm>
        </p:spPr>
        <p:txBody>
          <a:bodyPr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22" name="Straight Connector 21">
            <a:extLst>
              <a:ext uri="{FF2B5EF4-FFF2-40B4-BE49-F238E27FC236}">
                <a16:creationId xmlns:a16="http://schemas.microsoft.com/office/drawing/2014/main" id="{D6ECB7AA-A238-4E2E-8A06-0B7C8B62A61D}"/>
              </a:ext>
            </a:extLst>
          </p:cNvPr>
          <p:cNvCxnSpPr>
            <a:cxnSpLocks/>
          </p:cNvCxnSpPr>
          <p:nvPr userDrawn="1"/>
        </p:nvCxnSpPr>
        <p:spPr>
          <a:xfrm>
            <a:off x="1695391"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734F3080-CEDC-41FB-BA9C-9C93575A8C71}"/>
              </a:ext>
            </a:extLst>
          </p:cNvPr>
          <p:cNvCxnSpPr>
            <a:cxnSpLocks/>
          </p:cNvCxnSpPr>
          <p:nvPr userDrawn="1"/>
        </p:nvCxnSpPr>
        <p:spPr>
          <a:xfrm>
            <a:off x="7038769"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6" name="Content Placeholder 3">
            <a:extLst>
              <a:ext uri="{FF2B5EF4-FFF2-40B4-BE49-F238E27FC236}">
                <a16:creationId xmlns:a16="http://schemas.microsoft.com/office/drawing/2014/main" id="{757A12BA-9C40-44B2-BB42-FE7A1F89A090}"/>
              </a:ext>
            </a:extLst>
          </p:cNvPr>
          <p:cNvSpPr>
            <a:spLocks noGrp="1"/>
          </p:cNvSpPr>
          <p:nvPr>
            <p:ph sz="half" idx="15"/>
          </p:nvPr>
        </p:nvSpPr>
        <p:spPr>
          <a:xfrm>
            <a:off x="1527519" y="3386142"/>
            <a:ext cx="4783074" cy="2773258"/>
          </a:xfrm>
        </p:spPr>
        <p:txBody>
          <a:bodyPr>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
        <p:nvSpPr>
          <p:cNvPr id="27" name="Content Placeholder 3">
            <a:extLst>
              <a:ext uri="{FF2B5EF4-FFF2-40B4-BE49-F238E27FC236}">
                <a16:creationId xmlns:a16="http://schemas.microsoft.com/office/drawing/2014/main" id="{16A390F6-1520-488F-97A9-78F0B2119006}"/>
              </a:ext>
            </a:extLst>
          </p:cNvPr>
          <p:cNvSpPr>
            <a:spLocks noGrp="1"/>
          </p:cNvSpPr>
          <p:nvPr>
            <p:ph sz="half" idx="16"/>
          </p:nvPr>
        </p:nvSpPr>
        <p:spPr>
          <a:xfrm>
            <a:off x="6911271" y="3386142"/>
            <a:ext cx="4783075" cy="2773258"/>
          </a:xfrm>
        </p:spPr>
        <p:txBody>
          <a:bodyPr>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Tree>
    <p:extLst>
      <p:ext uri="{BB962C8B-B14F-4D97-AF65-F5344CB8AC3E}">
        <p14:creationId xmlns:p14="http://schemas.microsoft.com/office/powerpoint/2010/main" val="359026708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_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6096000" y="0"/>
            <a:ext cx="6096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 Placeholder 2">
            <a:extLst>
              <a:ext uri="{FF2B5EF4-FFF2-40B4-BE49-F238E27FC236}">
                <a16:creationId xmlns:a16="http://schemas.microsoft.com/office/drawing/2014/main" id="{4D589D6B-831D-4563-A99C-EBE2564083ED}"/>
              </a:ext>
            </a:extLst>
          </p:cNvPr>
          <p:cNvSpPr>
            <a:spLocks noGrp="1"/>
          </p:cNvSpPr>
          <p:nvPr>
            <p:ph type="body" idx="1"/>
          </p:nvPr>
        </p:nvSpPr>
        <p:spPr>
          <a:xfrm>
            <a:off x="1555329" y="2272009"/>
            <a:ext cx="4540672" cy="823912"/>
          </a:xfrm>
        </p:spPr>
        <p:txBody>
          <a:bodyPr anchor="b"/>
          <a:lstStyle>
            <a:lvl1pPr marL="0" indent="0">
              <a:buNone/>
              <a:defRPr lang="en-US" sz="2500" b="1" i="0" kern="1200" dirty="0" smtClean="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630859"/>
            <a:ext cx="4143555" cy="1536580"/>
          </a:xfrm>
        </p:spPr>
        <p:txBody>
          <a:bodyPr/>
          <a:lstStyle>
            <a:lvl1pPr>
              <a:defRPr>
                <a:gradFill>
                  <a:gsLst>
                    <a:gs pos="0">
                      <a:schemeClr val="bg2"/>
                    </a:gs>
                    <a:gs pos="100000">
                      <a:schemeClr val="accent1"/>
                    </a:gs>
                  </a:gsLst>
                  <a:lin ang="0" scaled="1"/>
                </a:gradFill>
              </a:defRPr>
            </a:lvl1pPr>
          </a:lstStyle>
          <a:p>
            <a:r>
              <a:rPr lang="en-US" dirty="0"/>
              <a:t>TWO CONTENT</a:t>
            </a:r>
            <a:br>
              <a:rPr lang="en-US" dirty="0"/>
            </a:br>
            <a:r>
              <a:rPr lang="en-US" dirty="0"/>
              <a:t>SLIDE</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3C51E45D-B5D1-4EF4-9967-78E83BC898CC}" type="datetime1">
              <a:rPr lang="en-US" smtClean="0"/>
              <a:t>1/6/2024</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lvl1pPr>
              <a:defRPr>
                <a:solidFill>
                  <a:schemeClr val="accent1"/>
                </a:solidFill>
              </a:defRPr>
            </a:lvl1p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871728"/>
            <a:ext cx="72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0" name="Text Placeholder 4">
            <a:extLst>
              <a:ext uri="{FF2B5EF4-FFF2-40B4-BE49-F238E27FC236}">
                <a16:creationId xmlns:a16="http://schemas.microsoft.com/office/drawing/2014/main" id="{73B77664-6718-4048-AA03-DCFB4D6D880C}"/>
              </a:ext>
            </a:extLst>
          </p:cNvPr>
          <p:cNvSpPr>
            <a:spLocks noGrp="1"/>
          </p:cNvSpPr>
          <p:nvPr>
            <p:ph type="body" sz="quarter" idx="3"/>
          </p:nvPr>
        </p:nvSpPr>
        <p:spPr>
          <a:xfrm>
            <a:off x="6911272" y="2272009"/>
            <a:ext cx="4783083" cy="823912"/>
          </a:xfrm>
        </p:spPr>
        <p:txBody>
          <a:bodyPr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22" name="Straight Connector 21">
            <a:extLst>
              <a:ext uri="{FF2B5EF4-FFF2-40B4-BE49-F238E27FC236}">
                <a16:creationId xmlns:a16="http://schemas.microsoft.com/office/drawing/2014/main" id="{D6ECB7AA-A238-4E2E-8A06-0B7C8B62A61D}"/>
              </a:ext>
            </a:extLst>
          </p:cNvPr>
          <p:cNvCxnSpPr>
            <a:cxnSpLocks/>
          </p:cNvCxnSpPr>
          <p:nvPr userDrawn="1"/>
        </p:nvCxnSpPr>
        <p:spPr>
          <a:xfrm>
            <a:off x="1695391" y="322696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734F3080-CEDC-41FB-BA9C-9C93575A8C71}"/>
              </a:ext>
            </a:extLst>
          </p:cNvPr>
          <p:cNvCxnSpPr>
            <a:cxnSpLocks/>
          </p:cNvCxnSpPr>
          <p:nvPr userDrawn="1"/>
        </p:nvCxnSpPr>
        <p:spPr>
          <a:xfrm>
            <a:off x="7038769"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8" name="Content Placeholder 3">
            <a:extLst>
              <a:ext uri="{FF2B5EF4-FFF2-40B4-BE49-F238E27FC236}">
                <a16:creationId xmlns:a16="http://schemas.microsoft.com/office/drawing/2014/main" id="{80E9747C-D5E4-4606-9D3D-103BF578726B}"/>
              </a:ext>
            </a:extLst>
          </p:cNvPr>
          <p:cNvSpPr>
            <a:spLocks noGrp="1"/>
          </p:cNvSpPr>
          <p:nvPr>
            <p:ph sz="half" idx="17"/>
          </p:nvPr>
        </p:nvSpPr>
        <p:spPr>
          <a:xfrm>
            <a:off x="1527519" y="3386142"/>
            <a:ext cx="4559068" cy="2773258"/>
          </a:xfrm>
        </p:spPr>
        <p:txBody>
          <a:bodyPr>
            <a:normAutofit/>
          </a:bodyPr>
          <a:lstStyle>
            <a:lvl1pPr marL="180000" indent="-180000" algn="l" defTabSz="914400" rtl="0" eaLnBrk="1" latinLnBrk="0" hangingPunct="1">
              <a:lnSpc>
                <a:spcPct val="100000"/>
              </a:lnSpc>
              <a:spcBef>
                <a:spcPts val="600"/>
              </a:spcBef>
              <a:buClr>
                <a:schemeClr val="bg2"/>
              </a:buClr>
              <a:buFont typeface="Arial" panose="020B0604020202020204" pitchFamily="34" charset="0"/>
              <a:buChar char="•"/>
              <a:defRPr lang="en-US" sz="1600" i="0" kern="1200" dirty="0" smtClean="0">
                <a:solidFill>
                  <a:schemeClr val="tx1">
                    <a:lumMod val="75000"/>
                    <a:lumOff val="25000"/>
                  </a:schemeClr>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
        <p:nvSpPr>
          <p:cNvPr id="29" name="Content Placeholder 3">
            <a:extLst>
              <a:ext uri="{FF2B5EF4-FFF2-40B4-BE49-F238E27FC236}">
                <a16:creationId xmlns:a16="http://schemas.microsoft.com/office/drawing/2014/main" id="{C45F91F2-CC9B-43AA-A5DF-A0BCEB342754}"/>
              </a:ext>
            </a:extLst>
          </p:cNvPr>
          <p:cNvSpPr>
            <a:spLocks noGrp="1"/>
          </p:cNvSpPr>
          <p:nvPr>
            <p:ph sz="half" idx="18"/>
          </p:nvPr>
        </p:nvSpPr>
        <p:spPr>
          <a:xfrm>
            <a:off x="6911271" y="3386142"/>
            <a:ext cx="4783069" cy="2773258"/>
          </a:xfrm>
        </p:spPr>
        <p:txBody>
          <a:bodyPr>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Tree>
    <p:extLst>
      <p:ext uri="{BB962C8B-B14F-4D97-AF65-F5344CB8AC3E}">
        <p14:creationId xmlns:p14="http://schemas.microsoft.com/office/powerpoint/2010/main" val="61179243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Picture and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77FDF157-A493-4A5F-9B08-356A30F203CD}"/>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3B0ED56-F1B1-4DBE-9DF3-13C23A2BEF6D}"/>
              </a:ext>
            </a:extLst>
          </p:cNvPr>
          <p:cNvSpPr>
            <a:spLocks noGrp="1"/>
          </p:cNvSpPr>
          <p:nvPr>
            <p:ph type="title" hasCustomPrompt="1"/>
          </p:nvPr>
        </p:nvSpPr>
        <p:spPr>
          <a:xfrm>
            <a:off x="928800" y="472822"/>
            <a:ext cx="10515600" cy="1325563"/>
          </a:xfrm>
        </p:spPr>
        <p:txBody>
          <a:bodyPr/>
          <a:lstStyle>
            <a:lvl1pPr>
              <a:defRPr/>
            </a:lvl1pPr>
          </a:lstStyle>
          <a:p>
            <a:r>
              <a:rPr lang="en-US" dirty="0"/>
              <a:t>PICTURE SLIDE</a:t>
            </a:r>
          </a:p>
        </p:txBody>
      </p:sp>
      <p:sp>
        <p:nvSpPr>
          <p:cNvPr id="5" name="Date Placeholder 4">
            <a:extLst>
              <a:ext uri="{FF2B5EF4-FFF2-40B4-BE49-F238E27FC236}">
                <a16:creationId xmlns:a16="http://schemas.microsoft.com/office/drawing/2014/main" id="{E5D93C86-ABD2-4554-A6DC-88EB255699E1}"/>
              </a:ext>
            </a:extLst>
          </p:cNvPr>
          <p:cNvSpPr>
            <a:spLocks noGrp="1"/>
          </p:cNvSpPr>
          <p:nvPr>
            <p:ph type="dt" sz="half" idx="10"/>
          </p:nvPr>
        </p:nvSpPr>
        <p:spPr/>
        <p:txBody>
          <a:bodyPr/>
          <a:lstStyle/>
          <a:p>
            <a:fld id="{C5BAB17F-C031-4630-8FA3-EE6012C20DEF}" type="datetime1">
              <a:rPr lang="en-US" smtClean="0"/>
              <a:t>1/6/2024</a:t>
            </a:fld>
            <a:endParaRPr lang="en-US" dirty="0"/>
          </a:p>
        </p:txBody>
      </p:sp>
      <p:sp>
        <p:nvSpPr>
          <p:cNvPr id="6" name="Footer Placeholder 5">
            <a:extLst>
              <a:ext uri="{FF2B5EF4-FFF2-40B4-BE49-F238E27FC236}">
                <a16:creationId xmlns:a16="http://schemas.microsoft.com/office/drawing/2014/main" id="{54E45015-FD92-48FC-8C28-ACCBC8BAB980}"/>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1AC07E4C-515F-4DA3-9B83-5C6CE5B980C2}"/>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8" name="Rectangle 7">
            <a:extLst>
              <a:ext uri="{FF2B5EF4-FFF2-40B4-BE49-F238E27FC236}">
                <a16:creationId xmlns:a16="http://schemas.microsoft.com/office/drawing/2014/main" id="{BD1F59C3-73BF-4D90-B580-4014C2B27C2C}"/>
              </a:ext>
            </a:extLst>
          </p:cNvPr>
          <p:cNvSpPr/>
          <p:nvPr userDrawn="1"/>
        </p:nvSpPr>
        <p:spPr>
          <a:xfrm>
            <a:off x="687289" y="0"/>
            <a:ext cx="72000" cy="1289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2891E214-8AE6-4CA6-B994-7A8BDD0B394C}"/>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2" name="Text Placeholder 15">
            <a:extLst>
              <a:ext uri="{FF2B5EF4-FFF2-40B4-BE49-F238E27FC236}">
                <a16:creationId xmlns:a16="http://schemas.microsoft.com/office/drawing/2014/main" id="{C95F487E-1B8C-4FBA-95B3-043C11DA1E65}"/>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4" name="Straight Connector 13">
            <a:extLst>
              <a:ext uri="{FF2B5EF4-FFF2-40B4-BE49-F238E27FC236}">
                <a16:creationId xmlns:a16="http://schemas.microsoft.com/office/drawing/2014/main" id="{AB912DCD-5EAD-419F-BF95-02B45172EDB0}"/>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0" name="Picture Placeholder 19">
            <a:extLst>
              <a:ext uri="{FF2B5EF4-FFF2-40B4-BE49-F238E27FC236}">
                <a16:creationId xmlns:a16="http://schemas.microsoft.com/office/drawing/2014/main" id="{E570BBF0-DF30-4898-89DD-8E929C0AD0B3}"/>
              </a:ext>
            </a:extLst>
          </p:cNvPr>
          <p:cNvSpPr>
            <a:spLocks noGrp="1"/>
          </p:cNvSpPr>
          <p:nvPr>
            <p:ph type="pic" sz="quarter" idx="15"/>
          </p:nvPr>
        </p:nvSpPr>
        <p:spPr>
          <a:xfrm>
            <a:off x="0" y="1659525"/>
            <a:ext cx="12192000" cy="4517136"/>
          </a:xfrm>
          <a:solidFill>
            <a:schemeClr val="bg1">
              <a:alpha val="50000"/>
            </a:schemeClr>
          </a:solidFill>
        </p:spPr>
        <p:txBody>
          <a:bodyPr anchor="ctr" anchorCtr="0">
            <a:normAutofit/>
          </a:bodyPr>
          <a:lstStyle>
            <a:lvl1pPr marL="0" indent="0" algn="ctr">
              <a:buNone/>
              <a:defRPr sz="1500"/>
            </a:lvl1pPr>
          </a:lstStyle>
          <a:p>
            <a:r>
              <a:rPr lang="en-US" dirty="0"/>
              <a:t>Click icon to add picture</a:t>
            </a:r>
          </a:p>
        </p:txBody>
      </p:sp>
    </p:spTree>
    <p:extLst>
      <p:ext uri="{BB962C8B-B14F-4D97-AF65-F5344CB8AC3E}">
        <p14:creationId xmlns:p14="http://schemas.microsoft.com/office/powerpoint/2010/main" val="280432710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Picture and Title">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D0DB8CD8-F2C6-48F5-8A73-E5FB643BC475}"/>
              </a:ext>
            </a:extLst>
          </p:cNvPr>
          <p:cNvSpPr/>
          <p:nvPr userDrawn="1"/>
        </p:nvSpPr>
        <p:spPr>
          <a:xfrm>
            <a:off x="0" y="5532437"/>
            <a:ext cx="12192000" cy="1325563"/>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3B0ED56-F1B1-4DBE-9DF3-13C23A2BEF6D}"/>
              </a:ext>
            </a:extLst>
          </p:cNvPr>
          <p:cNvSpPr>
            <a:spLocks noGrp="1"/>
          </p:cNvSpPr>
          <p:nvPr>
            <p:ph type="title" hasCustomPrompt="1"/>
          </p:nvPr>
        </p:nvSpPr>
        <p:spPr>
          <a:xfrm>
            <a:off x="928800" y="472822"/>
            <a:ext cx="10515600" cy="1325563"/>
          </a:xfrm>
        </p:spPr>
        <p:txBody>
          <a:bodyPr/>
          <a:lstStyle>
            <a:lvl1pPr>
              <a:defRPr>
                <a:gradFill>
                  <a:gsLst>
                    <a:gs pos="0">
                      <a:schemeClr val="bg2"/>
                    </a:gs>
                    <a:gs pos="100000">
                      <a:schemeClr val="accent1"/>
                    </a:gs>
                  </a:gsLst>
                  <a:lin ang="0" scaled="1"/>
                </a:gradFill>
              </a:defRPr>
            </a:lvl1pPr>
          </a:lstStyle>
          <a:p>
            <a:r>
              <a:rPr lang="en-US" dirty="0"/>
              <a:t>PICTURE SLIDE</a:t>
            </a:r>
          </a:p>
        </p:txBody>
      </p:sp>
      <p:sp>
        <p:nvSpPr>
          <p:cNvPr id="5" name="Date Placeholder 4">
            <a:extLst>
              <a:ext uri="{FF2B5EF4-FFF2-40B4-BE49-F238E27FC236}">
                <a16:creationId xmlns:a16="http://schemas.microsoft.com/office/drawing/2014/main" id="{E5D93C86-ABD2-4554-A6DC-88EB255699E1}"/>
              </a:ext>
            </a:extLst>
          </p:cNvPr>
          <p:cNvSpPr>
            <a:spLocks noGrp="1"/>
          </p:cNvSpPr>
          <p:nvPr>
            <p:ph type="dt" sz="half" idx="10"/>
          </p:nvPr>
        </p:nvSpPr>
        <p:spPr/>
        <p:txBody>
          <a:bodyPr/>
          <a:lstStyle/>
          <a:p>
            <a:fld id="{5406CC0F-AE50-44ED-8007-5467636E4C42}" type="datetime1">
              <a:rPr lang="en-US" smtClean="0"/>
              <a:t>1/6/2024</a:t>
            </a:fld>
            <a:endParaRPr lang="en-US" dirty="0"/>
          </a:p>
        </p:txBody>
      </p:sp>
      <p:sp>
        <p:nvSpPr>
          <p:cNvPr id="6" name="Footer Placeholder 5">
            <a:extLst>
              <a:ext uri="{FF2B5EF4-FFF2-40B4-BE49-F238E27FC236}">
                <a16:creationId xmlns:a16="http://schemas.microsoft.com/office/drawing/2014/main" id="{54E45015-FD92-48FC-8C28-ACCBC8BAB980}"/>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1AC07E4C-515F-4DA3-9B83-5C6CE5B980C2}"/>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8" name="Rectangle 7">
            <a:extLst>
              <a:ext uri="{FF2B5EF4-FFF2-40B4-BE49-F238E27FC236}">
                <a16:creationId xmlns:a16="http://schemas.microsoft.com/office/drawing/2014/main" id="{BD1F59C3-73BF-4D90-B580-4014C2B27C2C}"/>
              </a:ext>
            </a:extLst>
          </p:cNvPr>
          <p:cNvSpPr/>
          <p:nvPr userDrawn="1"/>
        </p:nvSpPr>
        <p:spPr>
          <a:xfrm>
            <a:off x="687289" y="0"/>
            <a:ext cx="72000" cy="128930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2891E214-8AE6-4CA6-B994-7A8BDD0B394C}"/>
              </a:ext>
            </a:extLst>
          </p:cNvPr>
          <p:cNvCxnSpPr>
            <a:cxnSpLocks/>
          </p:cNvCxnSpPr>
          <p:nvPr userDrawn="1"/>
        </p:nvCxnSpPr>
        <p:spPr>
          <a:xfrm>
            <a:off x="11190767" y="800959"/>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Text Placeholder 15">
            <a:extLst>
              <a:ext uri="{FF2B5EF4-FFF2-40B4-BE49-F238E27FC236}">
                <a16:creationId xmlns:a16="http://schemas.microsoft.com/office/drawing/2014/main" id="{C95F487E-1B8C-4FBA-95B3-043C11DA1E65}"/>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accent1"/>
                </a:solidFill>
              </a:defRPr>
            </a:lvl1pPr>
          </a:lstStyle>
          <a:p>
            <a:pPr lvl="0"/>
            <a:r>
              <a:rPr lang="en-US" dirty="0"/>
              <a:t>20XX</a:t>
            </a:r>
          </a:p>
        </p:txBody>
      </p:sp>
      <p:cxnSp>
        <p:nvCxnSpPr>
          <p:cNvPr id="14" name="Straight Connector 13">
            <a:extLst>
              <a:ext uri="{FF2B5EF4-FFF2-40B4-BE49-F238E27FC236}">
                <a16:creationId xmlns:a16="http://schemas.microsoft.com/office/drawing/2014/main" id="{AB912DCD-5EAD-419F-BF95-02B45172EDB0}"/>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0" name="Picture Placeholder 19">
            <a:extLst>
              <a:ext uri="{FF2B5EF4-FFF2-40B4-BE49-F238E27FC236}">
                <a16:creationId xmlns:a16="http://schemas.microsoft.com/office/drawing/2014/main" id="{E570BBF0-DF30-4898-89DD-8E929C0AD0B3}"/>
              </a:ext>
            </a:extLst>
          </p:cNvPr>
          <p:cNvSpPr>
            <a:spLocks noGrp="1"/>
          </p:cNvSpPr>
          <p:nvPr>
            <p:ph type="pic" sz="quarter" idx="15"/>
          </p:nvPr>
        </p:nvSpPr>
        <p:spPr>
          <a:xfrm>
            <a:off x="0" y="1659525"/>
            <a:ext cx="12192000" cy="3872910"/>
          </a:xfrm>
          <a:solidFill>
            <a:schemeClr val="bg1">
              <a:alpha val="50000"/>
            </a:schemeClr>
          </a:solidFill>
        </p:spPr>
        <p:txBody>
          <a:bodyPr anchor="ctr" anchorCtr="0">
            <a:normAutofit/>
          </a:bodyPr>
          <a:lstStyle>
            <a:lvl1pPr marL="0" indent="0" algn="ctr">
              <a:buNone/>
              <a:defRPr sz="1500"/>
            </a:lvl1pPr>
          </a:lstStyle>
          <a:p>
            <a:r>
              <a:rPr lang="en-US" dirty="0"/>
              <a:t>Click icon to add picture</a:t>
            </a:r>
          </a:p>
        </p:txBody>
      </p:sp>
      <p:cxnSp>
        <p:nvCxnSpPr>
          <p:cNvPr id="15" name="Straight Connector 14">
            <a:extLst>
              <a:ext uri="{FF2B5EF4-FFF2-40B4-BE49-F238E27FC236}">
                <a16:creationId xmlns:a16="http://schemas.microsoft.com/office/drawing/2014/main" id="{E25C7F29-6151-4F91-80D1-C96C51C06795}"/>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341077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_Picture and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E50F2065-1E46-45F4-8B82-40AFF3B380E4}"/>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3B0ED56-F1B1-4DBE-9DF3-13C23A2BEF6D}"/>
              </a:ext>
            </a:extLst>
          </p:cNvPr>
          <p:cNvSpPr>
            <a:spLocks noGrp="1"/>
          </p:cNvSpPr>
          <p:nvPr>
            <p:ph type="title" hasCustomPrompt="1"/>
          </p:nvPr>
        </p:nvSpPr>
        <p:spPr>
          <a:xfrm>
            <a:off x="928800" y="472822"/>
            <a:ext cx="10515600" cy="1325563"/>
          </a:xfrm>
        </p:spPr>
        <p:txBody>
          <a:bodyPr/>
          <a:lstStyle>
            <a:lvl1pPr>
              <a:defRPr/>
            </a:lvl1pPr>
          </a:lstStyle>
          <a:p>
            <a:r>
              <a:rPr lang="en-US" dirty="0"/>
              <a:t>PICTURE SLIDE</a:t>
            </a:r>
          </a:p>
        </p:txBody>
      </p:sp>
      <p:sp>
        <p:nvSpPr>
          <p:cNvPr id="5" name="Date Placeholder 4">
            <a:extLst>
              <a:ext uri="{FF2B5EF4-FFF2-40B4-BE49-F238E27FC236}">
                <a16:creationId xmlns:a16="http://schemas.microsoft.com/office/drawing/2014/main" id="{E5D93C86-ABD2-4554-A6DC-88EB255699E1}"/>
              </a:ext>
            </a:extLst>
          </p:cNvPr>
          <p:cNvSpPr>
            <a:spLocks noGrp="1"/>
          </p:cNvSpPr>
          <p:nvPr>
            <p:ph type="dt" sz="half" idx="10"/>
          </p:nvPr>
        </p:nvSpPr>
        <p:spPr/>
        <p:txBody>
          <a:bodyPr/>
          <a:lstStyle/>
          <a:p>
            <a:fld id="{8F5BCE4A-56A6-49EC-A673-D7F2D2D770DB}" type="datetime1">
              <a:rPr lang="en-US" smtClean="0"/>
              <a:t>1/6/2024</a:t>
            </a:fld>
            <a:endParaRPr lang="en-US" dirty="0"/>
          </a:p>
        </p:txBody>
      </p:sp>
      <p:sp>
        <p:nvSpPr>
          <p:cNvPr id="6" name="Footer Placeholder 5">
            <a:extLst>
              <a:ext uri="{FF2B5EF4-FFF2-40B4-BE49-F238E27FC236}">
                <a16:creationId xmlns:a16="http://schemas.microsoft.com/office/drawing/2014/main" id="{54E45015-FD92-48FC-8C28-ACCBC8BAB980}"/>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1AC07E4C-515F-4DA3-9B83-5C6CE5B980C2}"/>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8" name="Rectangle 7">
            <a:extLst>
              <a:ext uri="{FF2B5EF4-FFF2-40B4-BE49-F238E27FC236}">
                <a16:creationId xmlns:a16="http://schemas.microsoft.com/office/drawing/2014/main" id="{BD1F59C3-73BF-4D90-B580-4014C2B27C2C}"/>
              </a:ext>
            </a:extLst>
          </p:cNvPr>
          <p:cNvSpPr/>
          <p:nvPr userDrawn="1"/>
        </p:nvSpPr>
        <p:spPr>
          <a:xfrm>
            <a:off x="687289" y="0"/>
            <a:ext cx="72000" cy="1289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Picture Placeholder 19">
            <a:extLst>
              <a:ext uri="{FF2B5EF4-FFF2-40B4-BE49-F238E27FC236}">
                <a16:creationId xmlns:a16="http://schemas.microsoft.com/office/drawing/2014/main" id="{E570BBF0-DF30-4898-89DD-8E929C0AD0B3}"/>
              </a:ext>
            </a:extLst>
          </p:cNvPr>
          <p:cNvSpPr>
            <a:spLocks noGrp="1"/>
          </p:cNvSpPr>
          <p:nvPr>
            <p:ph type="pic" sz="quarter" idx="15"/>
          </p:nvPr>
        </p:nvSpPr>
        <p:spPr>
          <a:xfrm>
            <a:off x="246000" y="1659525"/>
            <a:ext cx="11700000" cy="4517136"/>
          </a:xfrm>
          <a:solidFill>
            <a:schemeClr val="bg1">
              <a:alpha val="50000"/>
            </a:schemeClr>
          </a:solidFill>
        </p:spPr>
        <p:txBody>
          <a:bodyPr anchor="ctr" anchorCtr="0">
            <a:normAutofit/>
          </a:bodyPr>
          <a:lstStyle>
            <a:lvl1pPr marL="0" indent="0" algn="ctr">
              <a:buNone/>
              <a:defRPr sz="1500"/>
            </a:lvl1pPr>
          </a:lstStyle>
          <a:p>
            <a:r>
              <a:rPr lang="en-US" dirty="0"/>
              <a:t>Click icon to add picture</a:t>
            </a:r>
          </a:p>
        </p:txBody>
      </p:sp>
      <p:cxnSp>
        <p:nvCxnSpPr>
          <p:cNvPr id="15" name="Straight Connector 14">
            <a:extLst>
              <a:ext uri="{FF2B5EF4-FFF2-40B4-BE49-F238E27FC236}">
                <a16:creationId xmlns:a16="http://schemas.microsoft.com/office/drawing/2014/main" id="{2A58BD2B-1B9B-49E6-8C1A-77F7A60420D7}"/>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7" name="Text Placeholder 15">
            <a:extLst>
              <a:ext uri="{FF2B5EF4-FFF2-40B4-BE49-F238E27FC236}">
                <a16:creationId xmlns:a16="http://schemas.microsoft.com/office/drawing/2014/main" id="{A17DA84B-7C7B-413F-9A4E-88B7975E1CBB}"/>
              </a:ext>
            </a:extLst>
          </p:cNvPr>
          <p:cNvSpPr>
            <a:spLocks noGrp="1"/>
          </p:cNvSpPr>
          <p:nvPr>
            <p:ph type="body" sz="quarter" idx="14" hasCustomPrompt="1"/>
          </p:nvPr>
        </p:nvSpPr>
        <p:spPr>
          <a:xfrm>
            <a:off x="10832539"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453C73EB-9DF5-425B-B9EA-BADEC3467080}"/>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4709916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_Picture and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Picture Placeholder 19">
            <a:extLst>
              <a:ext uri="{FF2B5EF4-FFF2-40B4-BE49-F238E27FC236}">
                <a16:creationId xmlns:a16="http://schemas.microsoft.com/office/drawing/2014/main" id="{90DA0444-D1E1-48F5-9158-243679F7B638}"/>
              </a:ext>
            </a:extLst>
          </p:cNvPr>
          <p:cNvSpPr>
            <a:spLocks noGrp="1"/>
          </p:cNvSpPr>
          <p:nvPr>
            <p:ph type="pic" sz="quarter" idx="15"/>
          </p:nvPr>
        </p:nvSpPr>
        <p:spPr>
          <a:xfrm>
            <a:off x="0" y="2167439"/>
            <a:ext cx="12192000" cy="4009222"/>
          </a:xfrm>
          <a:solidFill>
            <a:schemeClr val="bg1">
              <a:alpha val="50000"/>
            </a:schemeClr>
          </a:solidFill>
        </p:spPr>
        <p:txBody>
          <a:bodyPr anchor="ctr" anchorCtr="0">
            <a:normAutofit/>
          </a:bodyPr>
          <a:lstStyle>
            <a:lvl1pPr marL="0" indent="0" algn="ctr">
              <a:buNone/>
              <a:defRPr sz="1500"/>
            </a:lvl1pPr>
          </a:lstStyle>
          <a:p>
            <a:r>
              <a:rPr lang="en-US" dirty="0"/>
              <a:t>Click icon to add picture</a:t>
            </a:r>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630859"/>
            <a:ext cx="4143555" cy="1536580"/>
          </a:xfrm>
        </p:spPr>
        <p:txBody>
          <a:bodyPr/>
          <a:lstStyle>
            <a:lvl1pPr>
              <a:defRPr/>
            </a:lvl1pPr>
          </a:lstStyle>
          <a:p>
            <a:r>
              <a:rPr lang="en-US" dirty="0"/>
              <a:t>PICTURE</a:t>
            </a:r>
            <a:br>
              <a:rPr lang="en-US" dirty="0"/>
            </a:br>
            <a:r>
              <a:rPr lang="en-US" dirty="0"/>
              <a:t>SLIDE</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F6EF2B0D-49A2-441C-B800-8DA3FF9758CE}" type="datetime1">
              <a:rPr lang="en-US" smtClean="0"/>
              <a:t>1/6/2024</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871728"/>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7913910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5_Picture and Title">
    <p:bg>
      <p:bgPr>
        <a:solidFill>
          <a:schemeClr val="bg1"/>
        </a:solidFill>
        <a:effectLst/>
      </p:bgPr>
    </p:bg>
    <p:spTree>
      <p:nvGrpSpPr>
        <p:cNvPr id="1" name=""/>
        <p:cNvGrpSpPr/>
        <p:nvPr/>
      </p:nvGrpSpPr>
      <p:grpSpPr>
        <a:xfrm>
          <a:off x="0" y="0"/>
          <a:ext cx="0" cy="0"/>
          <a:chOff x="0" y="0"/>
          <a:chExt cx="0" cy="0"/>
        </a:xfrm>
      </p:grpSpPr>
      <p:sp>
        <p:nvSpPr>
          <p:cNvPr id="25" name="Picture Placeholder 24">
            <a:extLst>
              <a:ext uri="{FF2B5EF4-FFF2-40B4-BE49-F238E27FC236}">
                <a16:creationId xmlns:a16="http://schemas.microsoft.com/office/drawing/2014/main" id="{4FC6DCA8-CFF5-4F20-A410-C3EA0873DEFA}"/>
              </a:ext>
            </a:extLst>
          </p:cNvPr>
          <p:cNvSpPr>
            <a:spLocks noGrp="1"/>
          </p:cNvSpPr>
          <p:nvPr>
            <p:ph type="pic" sz="quarter" idx="15"/>
          </p:nvPr>
        </p:nvSpPr>
        <p:spPr>
          <a:xfrm>
            <a:off x="0" y="0"/>
            <a:ext cx="12191999" cy="4251153"/>
          </a:xfrm>
          <a:custGeom>
            <a:avLst/>
            <a:gdLst>
              <a:gd name="connsiteX0" fmla="*/ 0 w 12191999"/>
              <a:gd name="connsiteY0" fmla="*/ 0 h 4251153"/>
              <a:gd name="connsiteX1" fmla="*/ 12191999 w 12191999"/>
              <a:gd name="connsiteY1" fmla="*/ 0 h 4251153"/>
              <a:gd name="connsiteX2" fmla="*/ 12191999 w 12191999"/>
              <a:gd name="connsiteY2" fmla="*/ 795243 h 4251153"/>
              <a:gd name="connsiteX3" fmla="*/ 11190767 w 12191999"/>
              <a:gd name="connsiteY3" fmla="*/ 795243 h 4251153"/>
              <a:gd name="connsiteX4" fmla="*/ 11190767 w 12191999"/>
              <a:gd name="connsiteY4" fmla="*/ 802443 h 4251153"/>
              <a:gd name="connsiteX5" fmla="*/ 12191999 w 12191999"/>
              <a:gd name="connsiteY5" fmla="*/ 802443 h 4251153"/>
              <a:gd name="connsiteX6" fmla="*/ 12191999 w 12191999"/>
              <a:gd name="connsiteY6" fmla="*/ 4251153 h 4251153"/>
              <a:gd name="connsiteX7" fmla="*/ 0 w 12191999"/>
              <a:gd name="connsiteY7" fmla="*/ 4251153 h 4251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4251153">
                <a:moveTo>
                  <a:pt x="0" y="0"/>
                </a:moveTo>
                <a:lnTo>
                  <a:pt x="12191999" y="0"/>
                </a:lnTo>
                <a:lnTo>
                  <a:pt x="12191999" y="795243"/>
                </a:lnTo>
                <a:lnTo>
                  <a:pt x="11190767" y="795243"/>
                </a:lnTo>
                <a:lnTo>
                  <a:pt x="11190767" y="802443"/>
                </a:lnTo>
                <a:lnTo>
                  <a:pt x="12191999" y="802443"/>
                </a:lnTo>
                <a:lnTo>
                  <a:pt x="12191999" y="4251153"/>
                </a:lnTo>
                <a:lnTo>
                  <a:pt x="0" y="4251153"/>
                </a:lnTo>
                <a:close/>
              </a:path>
            </a:pathLst>
          </a:custGeom>
          <a:solidFill>
            <a:schemeClr val="bg1">
              <a:alpha val="50000"/>
            </a:schemeClr>
          </a:solidFill>
        </p:spPr>
        <p:txBody>
          <a:bodyPr wrap="square" anchor="ctr" anchorCtr="0">
            <a:noAutofit/>
          </a:bodyPr>
          <a:lstStyle>
            <a:lvl1pPr marL="0" indent="0" algn="ctr">
              <a:buNone/>
              <a:defRPr sz="1500"/>
            </a:lvl1pPr>
          </a:lstStyle>
          <a:p>
            <a:r>
              <a:rPr lang="en-US" dirty="0"/>
              <a:t>Click icon to add picture</a:t>
            </a:r>
          </a:p>
        </p:txBody>
      </p:sp>
      <p:sp>
        <p:nvSpPr>
          <p:cNvPr id="11" name="Rectangle 10">
            <a:extLst>
              <a:ext uri="{FF2B5EF4-FFF2-40B4-BE49-F238E27FC236}">
                <a16:creationId xmlns:a16="http://schemas.microsoft.com/office/drawing/2014/main" id="{7E6F6CA0-765E-484B-B9C2-16E6A4F4986D}"/>
              </a:ext>
            </a:extLst>
          </p:cNvPr>
          <p:cNvSpPr/>
          <p:nvPr userDrawn="1"/>
        </p:nvSpPr>
        <p:spPr>
          <a:xfrm>
            <a:off x="0" y="4251158"/>
            <a:ext cx="12192000" cy="2606842"/>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694227" y="4435638"/>
            <a:ext cx="8807116" cy="1571359"/>
          </a:xfrm>
        </p:spPr>
        <p:txBody>
          <a:bodyPr anchor="b">
            <a:normAutofit/>
          </a:bodyPr>
          <a:lstStyle>
            <a:lvl1pPr algn="l">
              <a:defRPr sz="4000" b="1">
                <a:solidFill>
                  <a:schemeClr val="bg1"/>
                </a:solidFill>
              </a:defRPr>
            </a:lvl1pPr>
          </a:lstStyle>
          <a:p>
            <a:r>
              <a:rPr lang="en-US" dirty="0"/>
              <a:t>PICTURE</a:t>
            </a:r>
            <a:br>
              <a:rPr lang="en-US" dirty="0"/>
            </a:br>
            <a:r>
              <a:rPr lang="en-US" dirty="0"/>
              <a:t>SLIDE</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2F5D5FDB-2FE7-44AD-B9BD-8BEF95F41952}" type="datetime1">
              <a:rPr lang="en-US" smtClean="0"/>
              <a:t>1/6/2024</a:t>
            </a:fld>
            <a:endParaRPr lang="en-US" dirty="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a:xfrm>
            <a:off x="1694226" y="6159402"/>
            <a:ext cx="2154460" cy="365125"/>
          </a:xfrm>
        </p:spPr>
        <p:txBody>
          <a:bodyPr/>
          <a:lstStyle/>
          <a:p>
            <a:r>
              <a:rPr lang="en-US" dirty="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smtClean="0"/>
              <a:t>‹#›</a:t>
            </a:fld>
            <a:endParaRPr lang="en-US" dirty="0"/>
          </a:p>
        </p:txBody>
      </p:sp>
      <p:cxnSp>
        <p:nvCxnSpPr>
          <p:cNvPr id="17" name="Straight Connector 16">
            <a:extLst>
              <a:ext uri="{FF2B5EF4-FFF2-40B4-BE49-F238E27FC236}">
                <a16:creationId xmlns:a16="http://schemas.microsoft.com/office/drawing/2014/main" id="{3AE6B4C8-5DC5-48CB-A4AB-540F064C26CA}"/>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CBA6E06C-D6DA-4EDA-9A87-02C42E3144CB}"/>
              </a:ext>
            </a:extLst>
          </p:cNvPr>
          <p:cNvSpPr/>
          <p:nvPr userDrawn="1"/>
        </p:nvSpPr>
        <p:spPr>
          <a:xfrm>
            <a:off x="1283369" y="4914000"/>
            <a:ext cx="72000" cy="194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 Placeholder 15">
            <a:extLst>
              <a:ext uri="{FF2B5EF4-FFF2-40B4-BE49-F238E27FC236}">
                <a16:creationId xmlns:a16="http://schemas.microsoft.com/office/drawing/2014/main" id="{D9DE605B-C51B-41B7-9FCB-86CE13FFB5F6}"/>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accent1"/>
                </a:solidFill>
              </a:defRPr>
            </a:lvl1pPr>
          </a:lstStyle>
          <a:p>
            <a:pPr lvl="0"/>
            <a:r>
              <a:rPr lang="en-US" dirty="0"/>
              <a:t>20XX</a:t>
            </a:r>
          </a:p>
        </p:txBody>
      </p:sp>
      <p:cxnSp>
        <p:nvCxnSpPr>
          <p:cNvPr id="12" name="Straight Connector 11">
            <a:extLst>
              <a:ext uri="{FF2B5EF4-FFF2-40B4-BE49-F238E27FC236}">
                <a16:creationId xmlns:a16="http://schemas.microsoft.com/office/drawing/2014/main" id="{E2311598-88E6-4CCA-AFD4-E5D87D3AAF1D}"/>
              </a:ext>
            </a:extLst>
          </p:cNvPr>
          <p:cNvCxnSpPr>
            <a:cxnSpLocks/>
          </p:cNvCxnSpPr>
          <p:nvPr userDrawn="1"/>
        </p:nvCxnSpPr>
        <p:spPr>
          <a:xfrm>
            <a:off x="11184000" y="805368"/>
            <a:ext cx="1008000" cy="0"/>
          </a:xfrm>
          <a:prstGeom prst="line">
            <a:avLst/>
          </a:prstGeom>
          <a:ln w="34925">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668973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29B2A5FC-034D-4F4C-833F-A3DDC66E3E64}"/>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A2C5870-C68D-4A7D-82BB-410BAD394DF1}"/>
              </a:ext>
            </a:extLst>
          </p:cNvPr>
          <p:cNvSpPr>
            <a:spLocks noGrp="1"/>
          </p:cNvSpPr>
          <p:nvPr>
            <p:ph type="title" hasCustomPrompt="1"/>
          </p:nvPr>
        </p:nvSpPr>
        <p:spPr>
          <a:xfrm>
            <a:off x="928800" y="470055"/>
            <a:ext cx="10515600" cy="1325563"/>
          </a:xfrm>
        </p:spPr>
        <p:txBody>
          <a:bodyPr/>
          <a:lstStyle>
            <a:lvl1pPr>
              <a:defRPr/>
            </a:lvl1pPr>
          </a:lstStyle>
          <a:p>
            <a:r>
              <a:rPr lang="en-US" dirty="0"/>
              <a:t>CHART SLIDE</a:t>
            </a:r>
          </a:p>
        </p:txBody>
      </p:sp>
      <p:sp>
        <p:nvSpPr>
          <p:cNvPr id="3" name="Date Placeholder 2">
            <a:extLst>
              <a:ext uri="{FF2B5EF4-FFF2-40B4-BE49-F238E27FC236}">
                <a16:creationId xmlns:a16="http://schemas.microsoft.com/office/drawing/2014/main" id="{6236F3ED-82D9-4642-A435-86170B8919AF}"/>
              </a:ext>
            </a:extLst>
          </p:cNvPr>
          <p:cNvSpPr>
            <a:spLocks noGrp="1"/>
          </p:cNvSpPr>
          <p:nvPr>
            <p:ph type="dt" sz="half" idx="10"/>
          </p:nvPr>
        </p:nvSpPr>
        <p:spPr/>
        <p:txBody>
          <a:bodyPr/>
          <a:lstStyle/>
          <a:p>
            <a:fld id="{9753FB07-8F96-4A12-BC7E-21F8E0954886}" type="datetime1">
              <a:rPr lang="en-US" smtClean="0"/>
              <a:t>1/6/2024</a:t>
            </a:fld>
            <a:endParaRPr lang="en-US" dirty="0"/>
          </a:p>
        </p:txBody>
      </p:sp>
      <p:sp>
        <p:nvSpPr>
          <p:cNvPr id="4" name="Footer Placeholder 3">
            <a:extLst>
              <a:ext uri="{FF2B5EF4-FFF2-40B4-BE49-F238E27FC236}">
                <a16:creationId xmlns:a16="http://schemas.microsoft.com/office/drawing/2014/main" id="{B172C020-7618-45BB-AF25-CD2F3A57D922}"/>
              </a:ext>
            </a:extLst>
          </p:cNvPr>
          <p:cNvSpPr>
            <a:spLocks noGrp="1"/>
          </p:cNvSpPr>
          <p:nvPr>
            <p:ph type="ftr" sz="quarter" idx="11"/>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AFAFB5F8-C1DD-4F45-9C62-6669B34800E2}"/>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8" name="Rectangle 7">
            <a:extLst>
              <a:ext uri="{FF2B5EF4-FFF2-40B4-BE49-F238E27FC236}">
                <a16:creationId xmlns:a16="http://schemas.microsoft.com/office/drawing/2014/main" id="{6D28A3A2-B6A3-4735-BBC9-E721BA710C9B}"/>
              </a:ext>
            </a:extLst>
          </p:cNvPr>
          <p:cNvSpPr/>
          <p:nvPr userDrawn="1"/>
        </p:nvSpPr>
        <p:spPr>
          <a:xfrm>
            <a:off x="687289" y="0"/>
            <a:ext cx="72000" cy="1289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 Placeholder 2">
            <a:extLst>
              <a:ext uri="{FF2B5EF4-FFF2-40B4-BE49-F238E27FC236}">
                <a16:creationId xmlns:a16="http://schemas.microsoft.com/office/drawing/2014/main" id="{BADDF5A7-229B-4731-9A6F-9DE095F66600}"/>
              </a:ext>
            </a:extLst>
          </p:cNvPr>
          <p:cNvSpPr>
            <a:spLocks noGrp="1"/>
          </p:cNvSpPr>
          <p:nvPr>
            <p:ph type="body" idx="1"/>
          </p:nvPr>
        </p:nvSpPr>
        <p:spPr>
          <a:xfrm>
            <a:off x="928800" y="2316979"/>
            <a:ext cx="5157787" cy="823912"/>
          </a:xfrm>
        </p:spPr>
        <p:txBody>
          <a:bodyPr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Content Placeholder 3">
            <a:extLst>
              <a:ext uri="{FF2B5EF4-FFF2-40B4-BE49-F238E27FC236}">
                <a16:creationId xmlns:a16="http://schemas.microsoft.com/office/drawing/2014/main" id="{131A72C0-870A-4F64-AE16-6B1FA2C61A94}"/>
              </a:ext>
            </a:extLst>
          </p:cNvPr>
          <p:cNvSpPr>
            <a:spLocks noGrp="1"/>
          </p:cNvSpPr>
          <p:nvPr>
            <p:ph sz="half" idx="2"/>
          </p:nvPr>
        </p:nvSpPr>
        <p:spPr>
          <a:xfrm>
            <a:off x="928800" y="3431112"/>
            <a:ext cx="5157787" cy="2773258"/>
          </a:xfrm>
        </p:spPr>
        <p:txBody>
          <a:bodyPr>
            <a:normAutofit/>
          </a:bodyPr>
          <a:lstStyle>
            <a:lvl1pPr marL="0" indent="0" algn="l" defTabSz="914400" rtl="0" eaLnBrk="1" latinLnBrk="0" hangingPunct="1">
              <a:lnSpc>
                <a:spcPct val="100000"/>
              </a:lnSpc>
              <a:spcBef>
                <a:spcPts val="600"/>
              </a:spcBef>
              <a:buFont typeface="Arial" panose="020B0604020202020204" pitchFamily="34" charset="0"/>
              <a:buNone/>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
        <p:nvSpPr>
          <p:cNvPr id="11" name="Text Placeholder 4">
            <a:extLst>
              <a:ext uri="{FF2B5EF4-FFF2-40B4-BE49-F238E27FC236}">
                <a16:creationId xmlns:a16="http://schemas.microsoft.com/office/drawing/2014/main" id="{9962AFC0-1C35-4CF7-B15A-469738360002}"/>
              </a:ext>
            </a:extLst>
          </p:cNvPr>
          <p:cNvSpPr>
            <a:spLocks noGrp="1"/>
          </p:cNvSpPr>
          <p:nvPr>
            <p:ph type="body" sz="quarter" idx="3"/>
          </p:nvPr>
        </p:nvSpPr>
        <p:spPr>
          <a:xfrm>
            <a:off x="6224784" y="1402584"/>
            <a:ext cx="5183188" cy="823912"/>
          </a:xfrm>
        </p:spPr>
        <p:txBody>
          <a:bodyPr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5">
            <a:extLst>
              <a:ext uri="{FF2B5EF4-FFF2-40B4-BE49-F238E27FC236}">
                <a16:creationId xmlns:a16="http://schemas.microsoft.com/office/drawing/2014/main" id="{2A1EF39B-44B4-41E9-B813-11A664255B46}"/>
              </a:ext>
            </a:extLst>
          </p:cNvPr>
          <p:cNvSpPr>
            <a:spLocks noGrp="1"/>
          </p:cNvSpPr>
          <p:nvPr>
            <p:ph sz="quarter" idx="4"/>
          </p:nvPr>
        </p:nvSpPr>
        <p:spPr>
          <a:xfrm>
            <a:off x="6224784" y="2516716"/>
            <a:ext cx="5183188" cy="3687653"/>
          </a:xfrm>
        </p:spPr>
        <p:txBody>
          <a:bodyPr>
            <a:normAutofit/>
          </a:bodyPr>
          <a:lstStyle>
            <a:lvl1pPr>
              <a:defRPr lang="en-US" sz="1600" i="0" kern="1200" dirty="0" smtClean="0">
                <a:solidFill>
                  <a:schemeClr val="bg1"/>
                </a:solidFill>
                <a:latin typeface="+mn-lt"/>
                <a:ea typeface="+mn-ea"/>
                <a:cs typeface="+mn-cs"/>
              </a:defRPr>
            </a:lvl1pPr>
            <a:lvl2pPr>
              <a:defRPr/>
            </a:lvl2pPr>
            <a:lvl3pPr>
              <a:defRPr/>
            </a:lvl3pPr>
            <a:lvl4pPr>
              <a:defRPr/>
            </a:lvl4pPr>
            <a:lvl5pPr>
              <a:defRPr/>
            </a:lvl5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cxnSp>
        <p:nvCxnSpPr>
          <p:cNvPr id="13" name="Straight Connector 12">
            <a:extLst>
              <a:ext uri="{FF2B5EF4-FFF2-40B4-BE49-F238E27FC236}">
                <a16:creationId xmlns:a16="http://schemas.microsoft.com/office/drawing/2014/main" id="{0E13CA67-E267-486C-8B01-B07C27F7D30A}"/>
              </a:ext>
            </a:extLst>
          </p:cNvPr>
          <p:cNvCxnSpPr/>
          <p:nvPr userDrawn="1"/>
        </p:nvCxnSpPr>
        <p:spPr>
          <a:xfrm>
            <a:off x="1068863" y="327193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551A0EC-216D-492E-A209-7CD61B5343CC}"/>
              </a:ext>
            </a:extLst>
          </p:cNvPr>
          <p:cNvCxnSpPr/>
          <p:nvPr userDrawn="1"/>
        </p:nvCxnSpPr>
        <p:spPr>
          <a:xfrm>
            <a:off x="6352281" y="2357538"/>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BE7B492-C944-422B-9779-A95207B000CF}"/>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B7A18CA1-13F1-4B77-BA9C-71FAF3AEE43C}"/>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7" name="Straight Connector 16">
            <a:extLst>
              <a:ext uri="{FF2B5EF4-FFF2-40B4-BE49-F238E27FC236}">
                <a16:creationId xmlns:a16="http://schemas.microsoft.com/office/drawing/2014/main" id="{166915A3-52A7-4C8C-B8EC-41071CB1A90B}"/>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48B84D4-EC6A-481E-87B5-0AA6E59A5C12}"/>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1174094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Content with Caption">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DA48C424-A3E8-45D9-A344-780A64F65F99}"/>
              </a:ext>
            </a:extLst>
          </p:cNvPr>
          <p:cNvSpPr/>
          <p:nvPr userDrawn="1"/>
        </p:nvSpPr>
        <p:spPr>
          <a:xfrm>
            <a:off x="0" y="5532437"/>
            <a:ext cx="12192000" cy="1325563"/>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A2C5870-C68D-4A7D-82BB-410BAD394DF1}"/>
              </a:ext>
            </a:extLst>
          </p:cNvPr>
          <p:cNvSpPr>
            <a:spLocks noGrp="1"/>
          </p:cNvSpPr>
          <p:nvPr>
            <p:ph type="title" hasCustomPrompt="1"/>
          </p:nvPr>
        </p:nvSpPr>
        <p:spPr>
          <a:xfrm>
            <a:off x="928800" y="470055"/>
            <a:ext cx="10515600" cy="1325563"/>
          </a:xfrm>
        </p:spPr>
        <p:txBody>
          <a:bodyPr/>
          <a:lstStyle>
            <a:lvl1pPr>
              <a:defRPr>
                <a:gradFill>
                  <a:gsLst>
                    <a:gs pos="0">
                      <a:schemeClr val="bg2"/>
                    </a:gs>
                    <a:gs pos="100000">
                      <a:schemeClr val="accent1"/>
                    </a:gs>
                  </a:gsLst>
                  <a:lin ang="0" scaled="1"/>
                </a:gradFill>
              </a:defRPr>
            </a:lvl1pPr>
          </a:lstStyle>
          <a:p>
            <a:r>
              <a:rPr lang="en-US" dirty="0"/>
              <a:t>CHART SLIDE</a:t>
            </a:r>
          </a:p>
        </p:txBody>
      </p:sp>
      <p:sp>
        <p:nvSpPr>
          <p:cNvPr id="3" name="Date Placeholder 2">
            <a:extLst>
              <a:ext uri="{FF2B5EF4-FFF2-40B4-BE49-F238E27FC236}">
                <a16:creationId xmlns:a16="http://schemas.microsoft.com/office/drawing/2014/main" id="{6236F3ED-82D9-4642-A435-86170B8919AF}"/>
              </a:ext>
            </a:extLst>
          </p:cNvPr>
          <p:cNvSpPr>
            <a:spLocks noGrp="1"/>
          </p:cNvSpPr>
          <p:nvPr>
            <p:ph type="dt" sz="half" idx="10"/>
          </p:nvPr>
        </p:nvSpPr>
        <p:spPr/>
        <p:txBody>
          <a:bodyPr/>
          <a:lstStyle/>
          <a:p>
            <a:fld id="{C8790E14-8D81-41DD-8E4A-1160D6D337E4}" type="datetime1">
              <a:rPr lang="en-US" smtClean="0"/>
              <a:t>1/6/2024</a:t>
            </a:fld>
            <a:endParaRPr lang="en-US" dirty="0"/>
          </a:p>
        </p:txBody>
      </p:sp>
      <p:sp>
        <p:nvSpPr>
          <p:cNvPr id="4" name="Footer Placeholder 3">
            <a:extLst>
              <a:ext uri="{FF2B5EF4-FFF2-40B4-BE49-F238E27FC236}">
                <a16:creationId xmlns:a16="http://schemas.microsoft.com/office/drawing/2014/main" id="{B172C020-7618-45BB-AF25-CD2F3A57D922}"/>
              </a:ext>
            </a:extLst>
          </p:cNvPr>
          <p:cNvSpPr>
            <a:spLocks noGrp="1"/>
          </p:cNvSpPr>
          <p:nvPr>
            <p:ph type="ftr" sz="quarter" idx="11"/>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AFAFB5F8-C1DD-4F45-9C62-6669B34800E2}"/>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8" name="Rectangle 7">
            <a:extLst>
              <a:ext uri="{FF2B5EF4-FFF2-40B4-BE49-F238E27FC236}">
                <a16:creationId xmlns:a16="http://schemas.microsoft.com/office/drawing/2014/main" id="{6D28A3A2-B6A3-4735-BBC9-E721BA710C9B}"/>
              </a:ext>
            </a:extLst>
          </p:cNvPr>
          <p:cNvSpPr/>
          <p:nvPr userDrawn="1"/>
        </p:nvSpPr>
        <p:spPr>
          <a:xfrm>
            <a:off x="687289" y="0"/>
            <a:ext cx="72000" cy="128930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 Placeholder 2">
            <a:extLst>
              <a:ext uri="{FF2B5EF4-FFF2-40B4-BE49-F238E27FC236}">
                <a16:creationId xmlns:a16="http://schemas.microsoft.com/office/drawing/2014/main" id="{BADDF5A7-229B-4731-9A6F-9DE095F66600}"/>
              </a:ext>
            </a:extLst>
          </p:cNvPr>
          <p:cNvSpPr>
            <a:spLocks noGrp="1"/>
          </p:cNvSpPr>
          <p:nvPr>
            <p:ph type="body" idx="1"/>
          </p:nvPr>
        </p:nvSpPr>
        <p:spPr>
          <a:xfrm>
            <a:off x="928800" y="2316979"/>
            <a:ext cx="5157787" cy="823912"/>
          </a:xfrm>
        </p:spPr>
        <p:txBody>
          <a:bodyPr anchor="b"/>
          <a:lstStyle>
            <a:lvl1pPr marL="0" indent="0">
              <a:buNone/>
              <a:defRPr lang="en-US" sz="2500" b="1" i="0" kern="1200" dirty="0" smtClean="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Content Placeholder 3">
            <a:extLst>
              <a:ext uri="{FF2B5EF4-FFF2-40B4-BE49-F238E27FC236}">
                <a16:creationId xmlns:a16="http://schemas.microsoft.com/office/drawing/2014/main" id="{131A72C0-870A-4F64-AE16-6B1FA2C61A94}"/>
              </a:ext>
            </a:extLst>
          </p:cNvPr>
          <p:cNvSpPr>
            <a:spLocks noGrp="1"/>
          </p:cNvSpPr>
          <p:nvPr>
            <p:ph sz="half" idx="2"/>
          </p:nvPr>
        </p:nvSpPr>
        <p:spPr>
          <a:xfrm>
            <a:off x="928800" y="3431112"/>
            <a:ext cx="5157787" cy="2017154"/>
          </a:xfrm>
        </p:spPr>
        <p:txBody>
          <a:bodyPr>
            <a:normAutofit/>
          </a:bodyPr>
          <a:lstStyle>
            <a:lvl1pPr marL="0" indent="0" algn="l" defTabSz="914400" rtl="0" eaLnBrk="1" latinLnBrk="0" hangingPunct="1">
              <a:lnSpc>
                <a:spcPct val="100000"/>
              </a:lnSpc>
              <a:spcBef>
                <a:spcPts val="600"/>
              </a:spcBef>
              <a:buFont typeface="Arial" panose="020B0604020202020204" pitchFamily="34" charset="0"/>
              <a:buNone/>
              <a:defRPr lang="en-US" sz="1600" i="0" kern="1200" dirty="0" smtClean="0">
                <a:solidFill>
                  <a:schemeClr val="tx1">
                    <a:lumMod val="75000"/>
                    <a:lumOff val="25000"/>
                  </a:schemeClr>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
        <p:nvSpPr>
          <p:cNvPr id="11" name="Text Placeholder 4">
            <a:extLst>
              <a:ext uri="{FF2B5EF4-FFF2-40B4-BE49-F238E27FC236}">
                <a16:creationId xmlns:a16="http://schemas.microsoft.com/office/drawing/2014/main" id="{9962AFC0-1C35-4CF7-B15A-469738360002}"/>
              </a:ext>
            </a:extLst>
          </p:cNvPr>
          <p:cNvSpPr>
            <a:spLocks noGrp="1"/>
          </p:cNvSpPr>
          <p:nvPr>
            <p:ph type="body" sz="quarter" idx="3"/>
          </p:nvPr>
        </p:nvSpPr>
        <p:spPr>
          <a:xfrm>
            <a:off x="6224784" y="1402584"/>
            <a:ext cx="5183188" cy="823912"/>
          </a:xfrm>
        </p:spPr>
        <p:txBody>
          <a:bodyPr anchor="b">
            <a:normAutofit/>
          </a:bodyPr>
          <a:lstStyle>
            <a:lvl1pPr marL="0" indent="0">
              <a:buNone/>
              <a:defRPr lang="en-US" sz="2500" b="1" i="0" kern="1200" dirty="0" smtClean="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5">
            <a:extLst>
              <a:ext uri="{FF2B5EF4-FFF2-40B4-BE49-F238E27FC236}">
                <a16:creationId xmlns:a16="http://schemas.microsoft.com/office/drawing/2014/main" id="{2A1EF39B-44B4-41E9-B813-11A664255B46}"/>
              </a:ext>
            </a:extLst>
          </p:cNvPr>
          <p:cNvSpPr>
            <a:spLocks noGrp="1"/>
          </p:cNvSpPr>
          <p:nvPr>
            <p:ph sz="quarter" idx="4"/>
          </p:nvPr>
        </p:nvSpPr>
        <p:spPr>
          <a:xfrm>
            <a:off x="6224784" y="2516716"/>
            <a:ext cx="5183188" cy="2931545"/>
          </a:xfrm>
        </p:spPr>
        <p:txBody>
          <a:bodyPr>
            <a:normAutofit/>
          </a:bodyPr>
          <a:lstStyle>
            <a:lvl1pPr>
              <a:defRPr lang="en-US" sz="1600" i="0" kern="1200" dirty="0" smtClean="0">
                <a:solidFill>
                  <a:schemeClr val="tx1">
                    <a:lumMod val="75000"/>
                    <a:lumOff val="25000"/>
                  </a:schemeClr>
                </a:solidFill>
                <a:latin typeface="+mn-lt"/>
                <a:ea typeface="+mn-ea"/>
                <a:cs typeface="+mn-cs"/>
              </a:defRPr>
            </a:lvl1pPr>
            <a:lvl2pPr>
              <a:defRPr/>
            </a:lvl2pPr>
            <a:lvl3pPr>
              <a:defRPr/>
            </a:lvl3pPr>
            <a:lvl4pPr>
              <a:defRPr/>
            </a:lvl4pPr>
            <a:lvl5pPr>
              <a:defRPr/>
            </a:lvl5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cxnSp>
        <p:nvCxnSpPr>
          <p:cNvPr id="13" name="Straight Connector 12">
            <a:extLst>
              <a:ext uri="{FF2B5EF4-FFF2-40B4-BE49-F238E27FC236}">
                <a16:creationId xmlns:a16="http://schemas.microsoft.com/office/drawing/2014/main" id="{0E13CA67-E267-486C-8B01-B07C27F7D30A}"/>
              </a:ext>
            </a:extLst>
          </p:cNvPr>
          <p:cNvCxnSpPr/>
          <p:nvPr userDrawn="1"/>
        </p:nvCxnSpPr>
        <p:spPr>
          <a:xfrm>
            <a:off x="1068863" y="327193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551A0EC-216D-492E-A209-7CD61B5343CC}"/>
              </a:ext>
            </a:extLst>
          </p:cNvPr>
          <p:cNvCxnSpPr/>
          <p:nvPr userDrawn="1"/>
        </p:nvCxnSpPr>
        <p:spPr>
          <a:xfrm>
            <a:off x="6352281" y="2357538"/>
            <a:ext cx="63093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BE7B492-C944-422B-9779-A95207B000CF}"/>
              </a:ext>
            </a:extLst>
          </p:cNvPr>
          <p:cNvCxnSpPr>
            <a:cxnSpLocks/>
          </p:cNvCxnSpPr>
          <p:nvPr userDrawn="1"/>
        </p:nvCxnSpPr>
        <p:spPr>
          <a:xfrm>
            <a:off x="11190767" y="800959"/>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B7A18CA1-13F1-4B77-BA9C-71FAF3AEE43C}"/>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accent1"/>
                </a:solidFill>
              </a:defRPr>
            </a:lvl1pPr>
          </a:lstStyle>
          <a:p>
            <a:pPr lvl="0"/>
            <a:r>
              <a:rPr lang="en-US" dirty="0"/>
              <a:t>20XX</a:t>
            </a:r>
          </a:p>
        </p:txBody>
      </p:sp>
      <p:cxnSp>
        <p:nvCxnSpPr>
          <p:cNvPr id="17" name="Straight Connector 16">
            <a:extLst>
              <a:ext uri="{FF2B5EF4-FFF2-40B4-BE49-F238E27FC236}">
                <a16:creationId xmlns:a16="http://schemas.microsoft.com/office/drawing/2014/main" id="{166915A3-52A7-4C8C-B8EC-41071CB1A90B}"/>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48B84D4-EC6A-481E-87B5-0AA6E59A5C12}"/>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756118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_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10540321-6794-45E5-A403-F840A499D670}"/>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6" name="Straight Connector 25">
            <a:extLst>
              <a:ext uri="{FF2B5EF4-FFF2-40B4-BE49-F238E27FC236}">
                <a16:creationId xmlns:a16="http://schemas.microsoft.com/office/drawing/2014/main" id="{FA226BC7-E49E-4871-8B90-93766E659C8E}"/>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27" name="Text Placeholder 15">
            <a:extLst>
              <a:ext uri="{FF2B5EF4-FFF2-40B4-BE49-F238E27FC236}">
                <a16:creationId xmlns:a16="http://schemas.microsoft.com/office/drawing/2014/main" id="{7FD1F1BF-3901-435E-A225-44921D709763}"/>
              </a:ext>
            </a:extLst>
          </p:cNvPr>
          <p:cNvSpPr>
            <a:spLocks noGrp="1"/>
          </p:cNvSpPr>
          <p:nvPr>
            <p:ph type="body" sz="quarter" idx="15" hasCustomPrompt="1"/>
          </p:nvPr>
        </p:nvSpPr>
        <p:spPr>
          <a:xfrm>
            <a:off x="10832539"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29" name="Straight Connector 28">
            <a:extLst>
              <a:ext uri="{FF2B5EF4-FFF2-40B4-BE49-F238E27FC236}">
                <a16:creationId xmlns:a16="http://schemas.microsoft.com/office/drawing/2014/main" id="{3A349A95-A047-4A05-83FB-F32C38181430}"/>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0A2C5870-C68D-4A7D-82BB-410BAD394DF1}"/>
              </a:ext>
            </a:extLst>
          </p:cNvPr>
          <p:cNvSpPr>
            <a:spLocks noGrp="1"/>
          </p:cNvSpPr>
          <p:nvPr>
            <p:ph type="title" hasCustomPrompt="1"/>
          </p:nvPr>
        </p:nvSpPr>
        <p:spPr>
          <a:xfrm>
            <a:off x="928800" y="470055"/>
            <a:ext cx="10515600" cy="1325563"/>
          </a:xfrm>
        </p:spPr>
        <p:txBody>
          <a:bodyPr/>
          <a:lstStyle>
            <a:lvl1pPr>
              <a:defRPr/>
            </a:lvl1pPr>
          </a:lstStyle>
          <a:p>
            <a:r>
              <a:rPr lang="en-US" dirty="0"/>
              <a:t>CHART SLIDE</a:t>
            </a:r>
          </a:p>
        </p:txBody>
      </p:sp>
      <p:sp>
        <p:nvSpPr>
          <p:cNvPr id="3" name="Date Placeholder 2">
            <a:extLst>
              <a:ext uri="{FF2B5EF4-FFF2-40B4-BE49-F238E27FC236}">
                <a16:creationId xmlns:a16="http://schemas.microsoft.com/office/drawing/2014/main" id="{6236F3ED-82D9-4642-A435-86170B8919AF}"/>
              </a:ext>
            </a:extLst>
          </p:cNvPr>
          <p:cNvSpPr>
            <a:spLocks noGrp="1"/>
          </p:cNvSpPr>
          <p:nvPr>
            <p:ph type="dt" sz="half" idx="10"/>
          </p:nvPr>
        </p:nvSpPr>
        <p:spPr/>
        <p:txBody>
          <a:bodyPr/>
          <a:lstStyle/>
          <a:p>
            <a:fld id="{2F825738-C96E-44D6-94FE-78EC73B11312}" type="datetime1">
              <a:rPr lang="en-US" smtClean="0"/>
              <a:t>1/6/2024</a:t>
            </a:fld>
            <a:endParaRPr lang="en-US" dirty="0"/>
          </a:p>
        </p:txBody>
      </p:sp>
      <p:sp>
        <p:nvSpPr>
          <p:cNvPr id="4" name="Footer Placeholder 3">
            <a:extLst>
              <a:ext uri="{FF2B5EF4-FFF2-40B4-BE49-F238E27FC236}">
                <a16:creationId xmlns:a16="http://schemas.microsoft.com/office/drawing/2014/main" id="{B172C020-7618-45BB-AF25-CD2F3A57D922}"/>
              </a:ext>
            </a:extLst>
          </p:cNvPr>
          <p:cNvSpPr>
            <a:spLocks noGrp="1"/>
          </p:cNvSpPr>
          <p:nvPr>
            <p:ph type="ftr" sz="quarter" idx="11"/>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AFAFB5F8-C1DD-4F45-9C62-6669B34800E2}"/>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8" name="Rectangle 7">
            <a:extLst>
              <a:ext uri="{FF2B5EF4-FFF2-40B4-BE49-F238E27FC236}">
                <a16:creationId xmlns:a16="http://schemas.microsoft.com/office/drawing/2014/main" id="{6D28A3A2-B6A3-4735-BBC9-E721BA710C9B}"/>
              </a:ext>
            </a:extLst>
          </p:cNvPr>
          <p:cNvSpPr/>
          <p:nvPr userDrawn="1"/>
        </p:nvSpPr>
        <p:spPr>
          <a:xfrm>
            <a:off x="687288" y="255842"/>
            <a:ext cx="72000" cy="10334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 Placeholder 2">
            <a:extLst>
              <a:ext uri="{FF2B5EF4-FFF2-40B4-BE49-F238E27FC236}">
                <a16:creationId xmlns:a16="http://schemas.microsoft.com/office/drawing/2014/main" id="{BADDF5A7-229B-4731-9A6F-9DE095F66600}"/>
              </a:ext>
            </a:extLst>
          </p:cNvPr>
          <p:cNvSpPr>
            <a:spLocks noGrp="1"/>
          </p:cNvSpPr>
          <p:nvPr>
            <p:ph type="body" idx="1"/>
          </p:nvPr>
        </p:nvSpPr>
        <p:spPr>
          <a:xfrm>
            <a:off x="928800" y="2316979"/>
            <a:ext cx="5157787" cy="823912"/>
          </a:xfrm>
        </p:spPr>
        <p:txBody>
          <a:bodyPr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Content Placeholder 3">
            <a:extLst>
              <a:ext uri="{FF2B5EF4-FFF2-40B4-BE49-F238E27FC236}">
                <a16:creationId xmlns:a16="http://schemas.microsoft.com/office/drawing/2014/main" id="{131A72C0-870A-4F64-AE16-6B1FA2C61A94}"/>
              </a:ext>
            </a:extLst>
          </p:cNvPr>
          <p:cNvSpPr>
            <a:spLocks noGrp="1"/>
          </p:cNvSpPr>
          <p:nvPr>
            <p:ph sz="half" idx="2"/>
          </p:nvPr>
        </p:nvSpPr>
        <p:spPr>
          <a:xfrm>
            <a:off x="928800" y="3431112"/>
            <a:ext cx="5157787" cy="2773258"/>
          </a:xfrm>
        </p:spPr>
        <p:txBody>
          <a:bodyPr>
            <a:normAutofit/>
          </a:bodyPr>
          <a:lstStyle>
            <a:lvl1pPr marL="0" indent="0" algn="l" defTabSz="914400" rtl="0" eaLnBrk="1" latinLnBrk="0" hangingPunct="1">
              <a:lnSpc>
                <a:spcPct val="100000"/>
              </a:lnSpc>
              <a:spcBef>
                <a:spcPts val="600"/>
              </a:spcBef>
              <a:buFont typeface="Arial" panose="020B0604020202020204" pitchFamily="34" charset="0"/>
              <a:buNone/>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
        <p:nvSpPr>
          <p:cNvPr id="11" name="Text Placeholder 4">
            <a:extLst>
              <a:ext uri="{FF2B5EF4-FFF2-40B4-BE49-F238E27FC236}">
                <a16:creationId xmlns:a16="http://schemas.microsoft.com/office/drawing/2014/main" id="{9962AFC0-1C35-4CF7-B15A-469738360002}"/>
              </a:ext>
            </a:extLst>
          </p:cNvPr>
          <p:cNvSpPr>
            <a:spLocks noGrp="1"/>
          </p:cNvSpPr>
          <p:nvPr>
            <p:ph type="body" sz="quarter" idx="3"/>
          </p:nvPr>
        </p:nvSpPr>
        <p:spPr>
          <a:xfrm>
            <a:off x="6224784" y="1402584"/>
            <a:ext cx="5183188" cy="823912"/>
          </a:xfrm>
        </p:spPr>
        <p:txBody>
          <a:bodyPr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5">
            <a:extLst>
              <a:ext uri="{FF2B5EF4-FFF2-40B4-BE49-F238E27FC236}">
                <a16:creationId xmlns:a16="http://schemas.microsoft.com/office/drawing/2014/main" id="{2A1EF39B-44B4-41E9-B813-11A664255B46}"/>
              </a:ext>
            </a:extLst>
          </p:cNvPr>
          <p:cNvSpPr>
            <a:spLocks noGrp="1"/>
          </p:cNvSpPr>
          <p:nvPr>
            <p:ph sz="quarter" idx="4"/>
          </p:nvPr>
        </p:nvSpPr>
        <p:spPr>
          <a:xfrm>
            <a:off x="6224784" y="2516716"/>
            <a:ext cx="5183188" cy="3687653"/>
          </a:xfrm>
        </p:spPr>
        <p:txBody>
          <a:bodyPr>
            <a:normAutofit/>
          </a:bodyPr>
          <a:lstStyle>
            <a:lvl1pPr>
              <a:defRPr lang="en-US" sz="1600" i="0" kern="1200" dirty="0" smtClean="0">
                <a:solidFill>
                  <a:schemeClr val="bg1"/>
                </a:solidFill>
                <a:latin typeface="+mn-lt"/>
                <a:ea typeface="+mn-ea"/>
                <a:cs typeface="+mn-cs"/>
              </a:defRPr>
            </a:lvl1pPr>
            <a:lvl2pPr>
              <a:defRPr/>
            </a:lvl2pPr>
            <a:lvl3pPr>
              <a:defRPr/>
            </a:lvl3pPr>
            <a:lvl4pPr>
              <a:defRPr/>
            </a:lvl4pPr>
            <a:lvl5pPr>
              <a:defRPr/>
            </a:lvl5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cxnSp>
        <p:nvCxnSpPr>
          <p:cNvPr id="13" name="Straight Connector 12">
            <a:extLst>
              <a:ext uri="{FF2B5EF4-FFF2-40B4-BE49-F238E27FC236}">
                <a16:creationId xmlns:a16="http://schemas.microsoft.com/office/drawing/2014/main" id="{0E13CA67-E267-486C-8B01-B07C27F7D30A}"/>
              </a:ext>
            </a:extLst>
          </p:cNvPr>
          <p:cNvCxnSpPr/>
          <p:nvPr userDrawn="1"/>
        </p:nvCxnSpPr>
        <p:spPr>
          <a:xfrm>
            <a:off x="1068863" y="327193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551A0EC-216D-492E-A209-7CD61B5343CC}"/>
              </a:ext>
            </a:extLst>
          </p:cNvPr>
          <p:cNvCxnSpPr/>
          <p:nvPr userDrawn="1"/>
        </p:nvCxnSpPr>
        <p:spPr>
          <a:xfrm>
            <a:off x="6352281" y="2357538"/>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5DF95BF2-B52F-4059-BC20-4B61F5F92FC3}"/>
              </a:ext>
            </a:extLst>
          </p:cNvPr>
          <p:cNvCxnSpPr>
            <a:cxnSpLocks/>
          </p:cNvCxnSpPr>
          <p:nvPr userDrawn="1"/>
        </p:nvCxnSpPr>
        <p:spPr>
          <a:xfrm>
            <a:off x="256374" y="6168360"/>
            <a:ext cx="1508418"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29852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E6F6CA0-765E-484B-B9C2-16E6A4F4986D}"/>
              </a:ext>
            </a:extLst>
          </p:cNvPr>
          <p:cNvSpPr/>
          <p:nvPr userDrawn="1"/>
        </p:nvSpPr>
        <p:spPr>
          <a:xfrm>
            <a:off x="0" y="4251158"/>
            <a:ext cx="12192000" cy="2606842"/>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4700582"/>
            <a:ext cx="8807116" cy="915873"/>
          </a:xfrm>
        </p:spPr>
        <p:txBody>
          <a:bodyPr anchor="b">
            <a:normAutofit/>
          </a:bodyPr>
          <a:lstStyle>
            <a:lvl1pPr algn="l">
              <a:defRPr sz="5500" b="1">
                <a:solidFill>
                  <a:schemeClr val="bg1"/>
                </a:solidFill>
              </a:defRPr>
            </a:lvl1pPr>
          </a:lstStyle>
          <a:p>
            <a:r>
              <a:rPr lang="en-US" noProof="0"/>
              <a:t>PRESENTATION TITLE</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5949257"/>
            <a:ext cx="9144000" cy="601840"/>
          </a:xfrm>
        </p:spPr>
        <p:txBody>
          <a:bodyPr>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Lorem Ipsum 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B3903798-9F8A-4555-A128-691FDFB38DA9}" type="datetime1">
              <a:rPr lang="en-US" noProof="0" smtClean="0"/>
              <a:t>1/6/2024</a:t>
            </a:fld>
            <a:endParaRPr lang="en-US" noProof="0" dirty="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a:lstStyle/>
          <a:p>
            <a:r>
              <a:rPr lang="en-US" noProof="0" dirty="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noProof="0" smtClean="0"/>
              <a:t>‹#›</a:t>
            </a:fld>
            <a:endParaRPr lang="en-US" noProof="0" dirty="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4878000"/>
            <a:ext cx="144000" cy="19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2" name="Straight Connector 11">
            <a:extLst>
              <a:ext uri="{FF2B5EF4-FFF2-40B4-BE49-F238E27FC236}">
                <a16:creationId xmlns:a16="http://schemas.microsoft.com/office/drawing/2014/main" id="{08240730-69E4-4798-8578-D648F7A2C4C9}"/>
              </a:ext>
            </a:extLst>
          </p:cNvPr>
          <p:cNvCxnSpPr/>
          <p:nvPr userDrawn="1"/>
        </p:nvCxnSpPr>
        <p:spPr>
          <a:xfrm>
            <a:off x="1957137" y="5794209"/>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F632EEF-732A-4DE7-BC5A-A86C31DB6F5A}"/>
              </a:ext>
            </a:extLst>
          </p:cNvPr>
          <p:cNvCxnSpPr>
            <a:cxnSpLocks/>
          </p:cNvCxnSpPr>
          <p:nvPr userDrawn="1"/>
        </p:nvCxnSpPr>
        <p:spPr>
          <a:xfrm rot="16200000">
            <a:off x="10391274" y="685801"/>
            <a:ext cx="1371600" cy="0"/>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sp>
        <p:nvSpPr>
          <p:cNvPr id="16" name="Text Placeholder 14">
            <a:extLst>
              <a:ext uri="{FF2B5EF4-FFF2-40B4-BE49-F238E27FC236}">
                <a16:creationId xmlns:a16="http://schemas.microsoft.com/office/drawing/2014/main" id="{C54CE062-7CDB-4AB7-B86E-461B22E7F450}"/>
              </a:ext>
            </a:extLst>
          </p:cNvPr>
          <p:cNvSpPr>
            <a:spLocks noGrp="1"/>
          </p:cNvSpPr>
          <p:nvPr>
            <p:ph type="body" sz="quarter" idx="14" hasCustomPrompt="1"/>
          </p:nvPr>
        </p:nvSpPr>
        <p:spPr>
          <a:xfrm>
            <a:off x="9416048" y="1013969"/>
            <a:ext cx="1460500" cy="481013"/>
          </a:xfrm>
        </p:spPr>
        <p:txBody>
          <a:bodyPr/>
          <a:lstStyle>
            <a:lvl1pPr marL="0" indent="0" algn="r">
              <a:buNone/>
              <a:defRPr lang="en-US" sz="3000" b="1" i="0" kern="1200" dirty="0">
                <a:solidFill>
                  <a:schemeClr val="bg2"/>
                </a:solidFill>
                <a:latin typeface="+mn-lt"/>
                <a:ea typeface="+mn-ea"/>
                <a:cs typeface="+mn-cs"/>
              </a:defRPr>
            </a:lvl1pPr>
          </a:lstStyle>
          <a:p>
            <a:pPr lvl="0"/>
            <a:r>
              <a:rPr lang="en-US" noProof="0"/>
              <a:t>20XX</a:t>
            </a:r>
          </a:p>
        </p:txBody>
      </p:sp>
    </p:spTree>
    <p:extLst>
      <p:ext uri="{BB962C8B-B14F-4D97-AF65-F5344CB8AC3E}">
        <p14:creationId xmlns:p14="http://schemas.microsoft.com/office/powerpoint/2010/main" val="201244781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_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 Placeholder 2">
            <a:extLst>
              <a:ext uri="{FF2B5EF4-FFF2-40B4-BE49-F238E27FC236}">
                <a16:creationId xmlns:a16="http://schemas.microsoft.com/office/drawing/2014/main" id="{4D589D6B-831D-4563-A99C-EBE2564083ED}"/>
              </a:ext>
            </a:extLst>
          </p:cNvPr>
          <p:cNvSpPr>
            <a:spLocks noGrp="1"/>
          </p:cNvSpPr>
          <p:nvPr>
            <p:ph type="body" idx="1"/>
          </p:nvPr>
        </p:nvSpPr>
        <p:spPr>
          <a:xfrm>
            <a:off x="1555328" y="2272009"/>
            <a:ext cx="4759643" cy="823912"/>
          </a:xfrm>
        </p:spPr>
        <p:txBody>
          <a:bodyPr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630859"/>
            <a:ext cx="4143555" cy="1536580"/>
          </a:xfrm>
        </p:spPr>
        <p:txBody>
          <a:bodyPr/>
          <a:lstStyle>
            <a:lvl1pPr>
              <a:defRPr/>
            </a:lvl1pPr>
          </a:lstStyle>
          <a:p>
            <a:r>
              <a:rPr lang="en-US" dirty="0"/>
              <a:t>CHART</a:t>
            </a:r>
            <a:br>
              <a:rPr lang="en-US" dirty="0"/>
            </a:br>
            <a:r>
              <a:rPr lang="en-US" dirty="0"/>
              <a:t>SLIDE</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5989398F-A7F5-4300-AD8D-F2211496F365}" type="datetime1">
              <a:rPr lang="en-US" smtClean="0"/>
              <a:t>1/6/2024</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871728"/>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Content Placeholder 3">
            <a:extLst>
              <a:ext uri="{FF2B5EF4-FFF2-40B4-BE49-F238E27FC236}">
                <a16:creationId xmlns:a16="http://schemas.microsoft.com/office/drawing/2014/main" id="{3B530EAF-CF53-49F1-B6C8-C2B60A5F633E}"/>
              </a:ext>
            </a:extLst>
          </p:cNvPr>
          <p:cNvSpPr>
            <a:spLocks noGrp="1"/>
          </p:cNvSpPr>
          <p:nvPr>
            <p:ph sz="half" idx="2"/>
          </p:nvPr>
        </p:nvSpPr>
        <p:spPr>
          <a:xfrm>
            <a:off x="1555328" y="3386142"/>
            <a:ext cx="4759643" cy="2773258"/>
          </a:xfrm>
        </p:spPr>
        <p:txBody>
          <a:bodyPr>
            <a:normAutofit/>
          </a:bodyPr>
          <a:lstStyle>
            <a:lvl1pPr marL="0" indent="0" algn="l" defTabSz="914400" rtl="0" eaLnBrk="1" latinLnBrk="0" hangingPunct="1">
              <a:lnSpc>
                <a:spcPct val="100000"/>
              </a:lnSpc>
              <a:spcBef>
                <a:spcPts val="600"/>
              </a:spcBef>
              <a:buFont typeface="Arial" panose="020B0604020202020204" pitchFamily="34" charset="0"/>
              <a:buNone/>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
        <p:nvSpPr>
          <p:cNvPr id="20" name="Text Placeholder 4">
            <a:extLst>
              <a:ext uri="{FF2B5EF4-FFF2-40B4-BE49-F238E27FC236}">
                <a16:creationId xmlns:a16="http://schemas.microsoft.com/office/drawing/2014/main" id="{73B77664-6718-4048-AA03-DCFB4D6D880C}"/>
              </a:ext>
            </a:extLst>
          </p:cNvPr>
          <p:cNvSpPr>
            <a:spLocks noGrp="1"/>
          </p:cNvSpPr>
          <p:nvPr>
            <p:ph type="body" sz="quarter" idx="3"/>
          </p:nvPr>
        </p:nvSpPr>
        <p:spPr>
          <a:xfrm>
            <a:off x="6911272" y="1414759"/>
            <a:ext cx="4783083" cy="823912"/>
          </a:xfrm>
        </p:spPr>
        <p:txBody>
          <a:bodyPr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1" name="Content Placeholder 5">
            <a:extLst>
              <a:ext uri="{FF2B5EF4-FFF2-40B4-BE49-F238E27FC236}">
                <a16:creationId xmlns:a16="http://schemas.microsoft.com/office/drawing/2014/main" id="{17E62B55-2C81-4D0C-82F0-D765EFB74575}"/>
              </a:ext>
            </a:extLst>
          </p:cNvPr>
          <p:cNvSpPr>
            <a:spLocks noGrp="1"/>
          </p:cNvSpPr>
          <p:nvPr>
            <p:ph sz="quarter" idx="4"/>
          </p:nvPr>
        </p:nvSpPr>
        <p:spPr>
          <a:xfrm>
            <a:off x="6911272" y="2528891"/>
            <a:ext cx="4783083" cy="3630507"/>
          </a:xfrm>
        </p:spPr>
        <p:txBody>
          <a:bodyPr>
            <a:normAutofit/>
          </a:bodyPr>
          <a:lstStyle>
            <a:lvl1pPr>
              <a:defRPr lang="en-US" sz="1600" i="0" kern="1200" dirty="0" smtClean="0">
                <a:solidFill>
                  <a:schemeClr val="bg1"/>
                </a:solidFill>
                <a:latin typeface="+mn-lt"/>
                <a:ea typeface="+mn-ea"/>
                <a:cs typeface="+mn-cs"/>
              </a:defRPr>
            </a:lvl1pPr>
            <a:lvl2pPr>
              <a:defRPr/>
            </a:lvl2pPr>
            <a:lvl3pPr>
              <a:defRPr/>
            </a:lvl3pPr>
            <a:lvl4pPr>
              <a:defRPr/>
            </a:lvl4pPr>
            <a:lvl5pPr>
              <a:defRPr/>
            </a:lvl5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cxnSp>
        <p:nvCxnSpPr>
          <p:cNvPr id="22" name="Straight Connector 21">
            <a:extLst>
              <a:ext uri="{FF2B5EF4-FFF2-40B4-BE49-F238E27FC236}">
                <a16:creationId xmlns:a16="http://schemas.microsoft.com/office/drawing/2014/main" id="{D6ECB7AA-A238-4E2E-8A06-0B7C8B62A61D}"/>
              </a:ext>
            </a:extLst>
          </p:cNvPr>
          <p:cNvCxnSpPr>
            <a:cxnSpLocks/>
          </p:cNvCxnSpPr>
          <p:nvPr userDrawn="1"/>
        </p:nvCxnSpPr>
        <p:spPr>
          <a:xfrm>
            <a:off x="1695391"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734F3080-CEDC-41FB-BA9C-9C93575A8C71}"/>
              </a:ext>
            </a:extLst>
          </p:cNvPr>
          <p:cNvCxnSpPr>
            <a:cxnSpLocks/>
          </p:cNvCxnSpPr>
          <p:nvPr userDrawn="1"/>
        </p:nvCxnSpPr>
        <p:spPr>
          <a:xfrm>
            <a:off x="7038769" y="236971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006709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4_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00CD2376-834B-4EE0-BA14-A9AEA2135615}"/>
              </a:ext>
            </a:extLst>
          </p:cNvPr>
          <p:cNvSpPr/>
          <p:nvPr userDrawn="1"/>
        </p:nvSpPr>
        <p:spPr>
          <a:xfrm>
            <a:off x="6096000" y="0"/>
            <a:ext cx="6096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 Placeholder 2">
            <a:extLst>
              <a:ext uri="{FF2B5EF4-FFF2-40B4-BE49-F238E27FC236}">
                <a16:creationId xmlns:a16="http://schemas.microsoft.com/office/drawing/2014/main" id="{4D589D6B-831D-4563-A99C-EBE2564083ED}"/>
              </a:ext>
            </a:extLst>
          </p:cNvPr>
          <p:cNvSpPr>
            <a:spLocks noGrp="1"/>
          </p:cNvSpPr>
          <p:nvPr>
            <p:ph type="body" idx="1"/>
          </p:nvPr>
        </p:nvSpPr>
        <p:spPr>
          <a:xfrm>
            <a:off x="1555329" y="2272009"/>
            <a:ext cx="4540672" cy="823912"/>
          </a:xfrm>
        </p:spPr>
        <p:txBody>
          <a:bodyPr anchor="b"/>
          <a:lstStyle>
            <a:lvl1pPr marL="0" indent="0">
              <a:buNone/>
              <a:defRPr lang="en-US" sz="2500" b="1" i="0" kern="1200" dirty="0" smtClean="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630859"/>
            <a:ext cx="4143555" cy="1536580"/>
          </a:xfrm>
        </p:spPr>
        <p:txBody>
          <a:bodyPr/>
          <a:lstStyle>
            <a:lvl1pPr>
              <a:defRPr>
                <a:gradFill>
                  <a:gsLst>
                    <a:gs pos="0">
                      <a:schemeClr val="bg2"/>
                    </a:gs>
                    <a:gs pos="100000">
                      <a:schemeClr val="accent1"/>
                    </a:gs>
                  </a:gsLst>
                  <a:lin ang="0" scaled="1"/>
                </a:gradFill>
              </a:defRPr>
            </a:lvl1pPr>
          </a:lstStyle>
          <a:p>
            <a:r>
              <a:rPr lang="en-US" dirty="0"/>
              <a:t>CHART</a:t>
            </a:r>
            <a:br>
              <a:rPr lang="en-US" dirty="0"/>
            </a:br>
            <a:r>
              <a:rPr lang="en-US" dirty="0"/>
              <a:t>SLIDE</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1F1D69A2-DE74-4722-929F-847049DD6A45}" type="datetime1">
              <a:rPr lang="en-US" smtClean="0"/>
              <a:t>1/6/2024</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lvl1pPr>
              <a:defRPr>
                <a:solidFill>
                  <a:schemeClr val="accent1"/>
                </a:solidFill>
              </a:defRPr>
            </a:lvl1p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871728"/>
            <a:ext cx="72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Content Placeholder 3">
            <a:extLst>
              <a:ext uri="{FF2B5EF4-FFF2-40B4-BE49-F238E27FC236}">
                <a16:creationId xmlns:a16="http://schemas.microsoft.com/office/drawing/2014/main" id="{3B530EAF-CF53-49F1-B6C8-C2B60A5F633E}"/>
              </a:ext>
            </a:extLst>
          </p:cNvPr>
          <p:cNvSpPr>
            <a:spLocks noGrp="1"/>
          </p:cNvSpPr>
          <p:nvPr>
            <p:ph sz="half" idx="2"/>
          </p:nvPr>
        </p:nvSpPr>
        <p:spPr>
          <a:xfrm>
            <a:off x="1555329" y="3386142"/>
            <a:ext cx="4540672" cy="2773258"/>
          </a:xfrm>
        </p:spPr>
        <p:txBody>
          <a:bodyPr>
            <a:normAutofit/>
          </a:bodyPr>
          <a:lstStyle>
            <a:lvl1pPr marL="0" indent="0" algn="l" defTabSz="914400" rtl="0" eaLnBrk="1" latinLnBrk="0" hangingPunct="1">
              <a:lnSpc>
                <a:spcPct val="100000"/>
              </a:lnSpc>
              <a:spcBef>
                <a:spcPts val="600"/>
              </a:spcBef>
              <a:buFont typeface="Arial" panose="020B0604020202020204" pitchFamily="34" charset="0"/>
              <a:buNone/>
              <a:defRPr lang="en-US" sz="1600" i="0" kern="1200" dirty="0" smtClean="0">
                <a:solidFill>
                  <a:schemeClr val="tx1">
                    <a:lumMod val="75000"/>
                    <a:lumOff val="25000"/>
                  </a:schemeClr>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
        <p:nvSpPr>
          <p:cNvPr id="20" name="Text Placeholder 4">
            <a:extLst>
              <a:ext uri="{FF2B5EF4-FFF2-40B4-BE49-F238E27FC236}">
                <a16:creationId xmlns:a16="http://schemas.microsoft.com/office/drawing/2014/main" id="{73B77664-6718-4048-AA03-DCFB4D6D880C}"/>
              </a:ext>
            </a:extLst>
          </p:cNvPr>
          <p:cNvSpPr>
            <a:spLocks noGrp="1"/>
          </p:cNvSpPr>
          <p:nvPr>
            <p:ph type="body" sz="quarter" idx="3"/>
          </p:nvPr>
        </p:nvSpPr>
        <p:spPr>
          <a:xfrm>
            <a:off x="6911272" y="1414759"/>
            <a:ext cx="4783083" cy="823912"/>
          </a:xfrm>
        </p:spPr>
        <p:txBody>
          <a:bodyPr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1" name="Content Placeholder 5">
            <a:extLst>
              <a:ext uri="{FF2B5EF4-FFF2-40B4-BE49-F238E27FC236}">
                <a16:creationId xmlns:a16="http://schemas.microsoft.com/office/drawing/2014/main" id="{17E62B55-2C81-4D0C-82F0-D765EFB74575}"/>
              </a:ext>
            </a:extLst>
          </p:cNvPr>
          <p:cNvSpPr>
            <a:spLocks noGrp="1"/>
          </p:cNvSpPr>
          <p:nvPr>
            <p:ph sz="quarter" idx="4"/>
          </p:nvPr>
        </p:nvSpPr>
        <p:spPr>
          <a:xfrm>
            <a:off x="6911272" y="2528891"/>
            <a:ext cx="4783083" cy="3630507"/>
          </a:xfrm>
        </p:spPr>
        <p:txBody>
          <a:bodyPr>
            <a:normAutofit/>
          </a:bodyPr>
          <a:lstStyle>
            <a:lvl1pPr>
              <a:defRPr lang="en-US" sz="1600" i="0" kern="1200" dirty="0" smtClean="0">
                <a:solidFill>
                  <a:schemeClr val="bg1"/>
                </a:solidFill>
                <a:latin typeface="+mn-lt"/>
                <a:ea typeface="+mn-ea"/>
                <a:cs typeface="+mn-cs"/>
              </a:defRPr>
            </a:lvl1pPr>
            <a:lvl2pPr>
              <a:defRPr/>
            </a:lvl2pPr>
            <a:lvl3pPr>
              <a:defRPr/>
            </a:lvl3pPr>
            <a:lvl4pPr>
              <a:defRPr/>
            </a:lvl4pPr>
            <a:lvl5pPr>
              <a:defRPr/>
            </a:lvl5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cxnSp>
        <p:nvCxnSpPr>
          <p:cNvPr id="22" name="Straight Connector 21">
            <a:extLst>
              <a:ext uri="{FF2B5EF4-FFF2-40B4-BE49-F238E27FC236}">
                <a16:creationId xmlns:a16="http://schemas.microsoft.com/office/drawing/2014/main" id="{D6ECB7AA-A238-4E2E-8A06-0B7C8B62A61D}"/>
              </a:ext>
            </a:extLst>
          </p:cNvPr>
          <p:cNvCxnSpPr>
            <a:cxnSpLocks/>
          </p:cNvCxnSpPr>
          <p:nvPr userDrawn="1"/>
        </p:nvCxnSpPr>
        <p:spPr>
          <a:xfrm>
            <a:off x="1695391" y="322696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734F3080-CEDC-41FB-BA9C-9C93575A8C71}"/>
              </a:ext>
            </a:extLst>
          </p:cNvPr>
          <p:cNvCxnSpPr>
            <a:cxnSpLocks/>
          </p:cNvCxnSpPr>
          <p:nvPr userDrawn="1"/>
        </p:nvCxnSpPr>
        <p:spPr>
          <a:xfrm>
            <a:off x="7038769" y="236971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9035166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4FC33DF7-D0A2-49E4-BF1D-6DC097E62DC5}"/>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BEF872A-3B4F-4F8E-9C76-EEF7A4FEA4D3}"/>
              </a:ext>
            </a:extLst>
          </p:cNvPr>
          <p:cNvSpPr>
            <a:spLocks noGrp="1"/>
          </p:cNvSpPr>
          <p:nvPr>
            <p:ph type="title" hasCustomPrompt="1"/>
          </p:nvPr>
        </p:nvSpPr>
        <p:spPr>
          <a:xfrm>
            <a:off x="928800" y="652069"/>
            <a:ext cx="3932237" cy="2390931"/>
          </a:xfrm>
        </p:spPr>
        <p:txBody>
          <a:bodyPr anchor="b">
            <a:noAutofit/>
          </a:bodyPr>
          <a:lstStyle>
            <a:lvl1pPr>
              <a:defRPr sz="4000"/>
            </a:lvl1pPr>
          </a:lstStyle>
          <a:p>
            <a:r>
              <a:rPr lang="en-US" dirty="0"/>
              <a:t>PICTURE</a:t>
            </a:r>
            <a:br>
              <a:rPr lang="en-US" dirty="0"/>
            </a:br>
            <a:r>
              <a:rPr lang="en-US" dirty="0"/>
              <a:t>WITH</a:t>
            </a:r>
            <a:br>
              <a:rPr lang="en-US" dirty="0"/>
            </a:br>
            <a:r>
              <a:rPr lang="en-US" dirty="0"/>
              <a:t>CAPTION</a:t>
            </a:r>
            <a:br>
              <a:rPr lang="en-US" dirty="0"/>
            </a:br>
            <a:r>
              <a:rPr lang="en-US" dirty="0"/>
              <a:t>SLIDE</a:t>
            </a:r>
          </a:p>
        </p:txBody>
      </p:sp>
      <p:sp>
        <p:nvSpPr>
          <p:cNvPr id="3" name="Picture Placeholder 2">
            <a:extLst>
              <a:ext uri="{FF2B5EF4-FFF2-40B4-BE49-F238E27FC236}">
                <a16:creationId xmlns:a16="http://schemas.microsoft.com/office/drawing/2014/main" id="{8625F378-E3B6-430E-A0C8-CEF68EC34867}"/>
              </a:ext>
            </a:extLst>
          </p:cNvPr>
          <p:cNvSpPr>
            <a:spLocks noGrp="1"/>
          </p:cNvSpPr>
          <p:nvPr>
            <p:ph type="pic" idx="1"/>
          </p:nvPr>
        </p:nvSpPr>
        <p:spPr>
          <a:xfrm>
            <a:off x="5231566" y="0"/>
            <a:ext cx="5231567" cy="6857999"/>
          </a:xfrm>
          <a:solidFill>
            <a:schemeClr val="bg1">
              <a:alpha val="35000"/>
            </a:schemeClr>
          </a:solidFill>
        </p:spPr>
        <p:txBody>
          <a:bodyPr anchor="ctr" anchorCtr="0">
            <a:normAutofit/>
          </a:bodyPr>
          <a:lstStyle>
            <a:lvl1pPr marL="0" indent="0" algn="ctr">
              <a:buNone/>
              <a:defRPr sz="20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a:extLst>
              <a:ext uri="{FF2B5EF4-FFF2-40B4-BE49-F238E27FC236}">
                <a16:creationId xmlns:a16="http://schemas.microsoft.com/office/drawing/2014/main" id="{3109A766-AE6E-4EE0-BBA9-267550F4669F}"/>
              </a:ext>
            </a:extLst>
          </p:cNvPr>
          <p:cNvSpPr>
            <a:spLocks noGrp="1"/>
          </p:cNvSpPr>
          <p:nvPr>
            <p:ph type="body" sz="half" idx="2"/>
          </p:nvPr>
        </p:nvSpPr>
        <p:spPr>
          <a:xfrm>
            <a:off x="928800" y="3283710"/>
            <a:ext cx="3932237" cy="2439988"/>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5" name="Date Placeholder 4">
            <a:extLst>
              <a:ext uri="{FF2B5EF4-FFF2-40B4-BE49-F238E27FC236}">
                <a16:creationId xmlns:a16="http://schemas.microsoft.com/office/drawing/2014/main" id="{E93FA4ED-DF34-437A-A3DD-C590456AE163}"/>
              </a:ext>
            </a:extLst>
          </p:cNvPr>
          <p:cNvSpPr>
            <a:spLocks noGrp="1"/>
          </p:cNvSpPr>
          <p:nvPr>
            <p:ph type="dt" sz="half" idx="10"/>
          </p:nvPr>
        </p:nvSpPr>
        <p:spPr/>
        <p:txBody>
          <a:bodyPr/>
          <a:lstStyle/>
          <a:p>
            <a:fld id="{B4FDD192-6800-47D0-90F1-7D91FE57976D}" type="datetime1">
              <a:rPr lang="en-US" smtClean="0"/>
              <a:t>1/6/2024</a:t>
            </a:fld>
            <a:endParaRPr lang="en-US" dirty="0"/>
          </a:p>
        </p:txBody>
      </p:sp>
      <p:sp>
        <p:nvSpPr>
          <p:cNvPr id="6" name="Footer Placeholder 5">
            <a:extLst>
              <a:ext uri="{FF2B5EF4-FFF2-40B4-BE49-F238E27FC236}">
                <a16:creationId xmlns:a16="http://schemas.microsoft.com/office/drawing/2014/main" id="{96BE8EAD-D127-4320-BE56-300A2412569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79BD6BD1-5229-4162-9050-A799C112300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841F678A-2BA4-4866-BA2B-804BAFA272E6}"/>
              </a:ext>
            </a:extLst>
          </p:cNvPr>
          <p:cNvSpPr/>
          <p:nvPr userDrawn="1"/>
        </p:nvSpPr>
        <p:spPr>
          <a:xfrm>
            <a:off x="687289" y="0"/>
            <a:ext cx="72000" cy="28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B37F503C-8741-4170-AB97-2F028D895E60}"/>
              </a:ext>
            </a:extLst>
          </p:cNvPr>
          <p:cNvCxnSpPr/>
          <p:nvPr userDrawn="1"/>
        </p:nvCxnSpPr>
        <p:spPr>
          <a:xfrm>
            <a:off x="1068863" y="3169769"/>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A339F42-187E-423E-888A-A223C1B2E02E}"/>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2" name="Text Placeholder 15">
            <a:extLst>
              <a:ext uri="{FF2B5EF4-FFF2-40B4-BE49-F238E27FC236}">
                <a16:creationId xmlns:a16="http://schemas.microsoft.com/office/drawing/2014/main" id="{3156C8BB-DCB4-4A6F-9463-81442ECFAE6D}"/>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3" name="Straight Connector 12">
            <a:extLst>
              <a:ext uri="{FF2B5EF4-FFF2-40B4-BE49-F238E27FC236}">
                <a16:creationId xmlns:a16="http://schemas.microsoft.com/office/drawing/2014/main" id="{943ED311-FC15-4C06-8B1C-5C57F3F9A786}"/>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46941A3-2F65-4CFA-8EEF-AB50FBB6660E}"/>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928952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Picture with Caption">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0ED1F5F9-2E42-493E-906D-AA9F7D5F0880}"/>
              </a:ext>
            </a:extLst>
          </p:cNvPr>
          <p:cNvSpPr/>
          <p:nvPr userDrawn="1"/>
        </p:nvSpPr>
        <p:spPr>
          <a:xfrm>
            <a:off x="0" y="5532437"/>
            <a:ext cx="12192000" cy="1325563"/>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BEF872A-3B4F-4F8E-9C76-EEF7A4FEA4D3}"/>
              </a:ext>
            </a:extLst>
          </p:cNvPr>
          <p:cNvSpPr>
            <a:spLocks noGrp="1"/>
          </p:cNvSpPr>
          <p:nvPr>
            <p:ph type="title" hasCustomPrompt="1"/>
          </p:nvPr>
        </p:nvSpPr>
        <p:spPr>
          <a:xfrm>
            <a:off x="928800" y="647703"/>
            <a:ext cx="6291150" cy="1328497"/>
          </a:xfrm>
        </p:spPr>
        <p:txBody>
          <a:bodyPr anchor="b">
            <a:noAutofit/>
          </a:bodyPr>
          <a:lstStyle>
            <a:lvl1pPr>
              <a:defRPr sz="4000">
                <a:gradFill>
                  <a:gsLst>
                    <a:gs pos="0">
                      <a:schemeClr val="bg2"/>
                    </a:gs>
                    <a:gs pos="100000">
                      <a:schemeClr val="accent1"/>
                    </a:gs>
                  </a:gsLst>
                  <a:lin ang="0" scaled="1"/>
                </a:gradFill>
              </a:defRPr>
            </a:lvl1pPr>
          </a:lstStyle>
          <a:p>
            <a:r>
              <a:rPr lang="en-US" dirty="0"/>
              <a:t>PICTURE WITH</a:t>
            </a:r>
            <a:br>
              <a:rPr lang="en-US" dirty="0"/>
            </a:br>
            <a:r>
              <a:rPr lang="en-US" dirty="0"/>
              <a:t>CAPTION SLIDE</a:t>
            </a:r>
          </a:p>
        </p:txBody>
      </p:sp>
      <p:sp>
        <p:nvSpPr>
          <p:cNvPr id="3" name="Picture Placeholder 2">
            <a:extLst>
              <a:ext uri="{FF2B5EF4-FFF2-40B4-BE49-F238E27FC236}">
                <a16:creationId xmlns:a16="http://schemas.microsoft.com/office/drawing/2014/main" id="{8625F378-E3B6-430E-A0C8-CEF68EC34867}"/>
              </a:ext>
            </a:extLst>
          </p:cNvPr>
          <p:cNvSpPr>
            <a:spLocks noGrp="1"/>
          </p:cNvSpPr>
          <p:nvPr>
            <p:ph type="pic" idx="1"/>
          </p:nvPr>
        </p:nvSpPr>
        <p:spPr>
          <a:xfrm>
            <a:off x="0" y="2950934"/>
            <a:ext cx="12192000" cy="2581498"/>
          </a:xfrm>
          <a:solidFill>
            <a:schemeClr val="bg1">
              <a:alpha val="35000"/>
            </a:schemeClr>
          </a:solidFill>
        </p:spPr>
        <p:txBody>
          <a:bodyPr anchor="ctr" anchorCtr="0">
            <a:normAutofit/>
          </a:bodyPr>
          <a:lstStyle>
            <a:lvl1pPr marL="0" indent="0" algn="ctr">
              <a:buNone/>
              <a:defRPr sz="20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a:extLst>
              <a:ext uri="{FF2B5EF4-FFF2-40B4-BE49-F238E27FC236}">
                <a16:creationId xmlns:a16="http://schemas.microsoft.com/office/drawing/2014/main" id="{3109A766-AE6E-4EE0-BBA9-267550F4669F}"/>
              </a:ext>
            </a:extLst>
          </p:cNvPr>
          <p:cNvSpPr>
            <a:spLocks noGrp="1"/>
          </p:cNvSpPr>
          <p:nvPr>
            <p:ph type="body" sz="half" idx="2"/>
          </p:nvPr>
        </p:nvSpPr>
        <p:spPr>
          <a:xfrm>
            <a:off x="928800" y="2216910"/>
            <a:ext cx="6291150" cy="654726"/>
          </a:xfrm>
        </p:spPr>
        <p:txBody>
          <a:bodyPr>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5" name="Date Placeholder 4">
            <a:extLst>
              <a:ext uri="{FF2B5EF4-FFF2-40B4-BE49-F238E27FC236}">
                <a16:creationId xmlns:a16="http://schemas.microsoft.com/office/drawing/2014/main" id="{E93FA4ED-DF34-437A-A3DD-C590456AE163}"/>
              </a:ext>
            </a:extLst>
          </p:cNvPr>
          <p:cNvSpPr>
            <a:spLocks noGrp="1"/>
          </p:cNvSpPr>
          <p:nvPr>
            <p:ph type="dt" sz="half" idx="10"/>
          </p:nvPr>
        </p:nvSpPr>
        <p:spPr/>
        <p:txBody>
          <a:bodyPr/>
          <a:lstStyle/>
          <a:p>
            <a:fld id="{CABEC1E2-BCC4-44B2-A3D7-036C18CBFA1C}" type="datetime1">
              <a:rPr lang="en-US" smtClean="0"/>
              <a:t>1/6/2024</a:t>
            </a:fld>
            <a:endParaRPr lang="en-US" dirty="0"/>
          </a:p>
        </p:txBody>
      </p:sp>
      <p:sp>
        <p:nvSpPr>
          <p:cNvPr id="6" name="Footer Placeholder 5">
            <a:extLst>
              <a:ext uri="{FF2B5EF4-FFF2-40B4-BE49-F238E27FC236}">
                <a16:creationId xmlns:a16="http://schemas.microsoft.com/office/drawing/2014/main" id="{96BE8EAD-D127-4320-BE56-300A2412569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79BD6BD1-5229-4162-9050-A799C112300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841F678A-2BA4-4866-BA2B-804BAFA272E6}"/>
              </a:ext>
            </a:extLst>
          </p:cNvPr>
          <p:cNvSpPr/>
          <p:nvPr userDrawn="1"/>
        </p:nvSpPr>
        <p:spPr>
          <a:xfrm>
            <a:off x="687289" y="0"/>
            <a:ext cx="71723" cy="18132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B37F503C-8741-4170-AB97-2F028D895E60}"/>
              </a:ext>
            </a:extLst>
          </p:cNvPr>
          <p:cNvCxnSpPr/>
          <p:nvPr userDrawn="1"/>
        </p:nvCxnSpPr>
        <p:spPr>
          <a:xfrm>
            <a:off x="1068863" y="2102969"/>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A339F42-187E-423E-888A-A223C1B2E02E}"/>
              </a:ext>
            </a:extLst>
          </p:cNvPr>
          <p:cNvCxnSpPr>
            <a:cxnSpLocks/>
          </p:cNvCxnSpPr>
          <p:nvPr userDrawn="1"/>
        </p:nvCxnSpPr>
        <p:spPr>
          <a:xfrm>
            <a:off x="11190767" y="800959"/>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Text Placeholder 15">
            <a:extLst>
              <a:ext uri="{FF2B5EF4-FFF2-40B4-BE49-F238E27FC236}">
                <a16:creationId xmlns:a16="http://schemas.microsoft.com/office/drawing/2014/main" id="{3156C8BB-DCB4-4A6F-9463-81442ECFAE6D}"/>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accent1"/>
                </a:solidFill>
              </a:defRPr>
            </a:lvl1pPr>
          </a:lstStyle>
          <a:p>
            <a:pPr lvl="0"/>
            <a:r>
              <a:rPr lang="en-US" dirty="0"/>
              <a:t>20XX</a:t>
            </a:r>
          </a:p>
        </p:txBody>
      </p:sp>
      <p:cxnSp>
        <p:nvCxnSpPr>
          <p:cNvPr id="14" name="Straight Connector 13">
            <a:extLst>
              <a:ext uri="{FF2B5EF4-FFF2-40B4-BE49-F238E27FC236}">
                <a16:creationId xmlns:a16="http://schemas.microsoft.com/office/drawing/2014/main" id="{046941A3-2F65-4CFA-8EEF-AB50FBB6660E}"/>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98707FDA-D4BE-43FA-91CD-CBA55EB8CA17}"/>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675384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_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01289E2-E0FB-4100-99AE-FC48AB519EE0}"/>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BEF872A-3B4F-4F8E-9C76-EEF7A4FEA4D3}"/>
              </a:ext>
            </a:extLst>
          </p:cNvPr>
          <p:cNvSpPr>
            <a:spLocks noGrp="1"/>
          </p:cNvSpPr>
          <p:nvPr>
            <p:ph type="title" hasCustomPrompt="1"/>
          </p:nvPr>
        </p:nvSpPr>
        <p:spPr>
          <a:xfrm>
            <a:off x="928800" y="652069"/>
            <a:ext cx="3932237" cy="2390931"/>
          </a:xfrm>
        </p:spPr>
        <p:txBody>
          <a:bodyPr anchor="b">
            <a:noAutofit/>
          </a:bodyPr>
          <a:lstStyle>
            <a:lvl1pPr>
              <a:defRPr sz="4000"/>
            </a:lvl1pPr>
          </a:lstStyle>
          <a:p>
            <a:r>
              <a:rPr lang="en-US" dirty="0"/>
              <a:t>PICTURE</a:t>
            </a:r>
            <a:br>
              <a:rPr lang="en-US" dirty="0"/>
            </a:br>
            <a:r>
              <a:rPr lang="en-US" dirty="0"/>
              <a:t>WITH</a:t>
            </a:r>
            <a:br>
              <a:rPr lang="en-US" dirty="0"/>
            </a:br>
            <a:r>
              <a:rPr lang="en-US" dirty="0"/>
              <a:t>CAPTION</a:t>
            </a:r>
            <a:br>
              <a:rPr lang="en-US" dirty="0"/>
            </a:br>
            <a:r>
              <a:rPr lang="en-US" dirty="0"/>
              <a:t>SLIDE</a:t>
            </a:r>
          </a:p>
        </p:txBody>
      </p:sp>
      <p:sp>
        <p:nvSpPr>
          <p:cNvPr id="3" name="Picture Placeholder 2">
            <a:extLst>
              <a:ext uri="{FF2B5EF4-FFF2-40B4-BE49-F238E27FC236}">
                <a16:creationId xmlns:a16="http://schemas.microsoft.com/office/drawing/2014/main" id="{8625F378-E3B6-430E-A0C8-CEF68EC34867}"/>
              </a:ext>
            </a:extLst>
          </p:cNvPr>
          <p:cNvSpPr>
            <a:spLocks noGrp="1"/>
          </p:cNvSpPr>
          <p:nvPr>
            <p:ph type="pic" idx="1"/>
          </p:nvPr>
        </p:nvSpPr>
        <p:spPr>
          <a:xfrm>
            <a:off x="5231566" y="255600"/>
            <a:ext cx="5231567" cy="6346800"/>
          </a:xfrm>
          <a:solidFill>
            <a:schemeClr val="bg1">
              <a:alpha val="35000"/>
            </a:schemeClr>
          </a:solidFill>
        </p:spPr>
        <p:txBody>
          <a:bodyPr anchor="ctr" anchorCtr="0">
            <a:normAutofit/>
          </a:bodyPr>
          <a:lstStyle>
            <a:lvl1pPr marL="0" indent="0" algn="ctr">
              <a:buNone/>
              <a:defRPr sz="20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a:extLst>
              <a:ext uri="{FF2B5EF4-FFF2-40B4-BE49-F238E27FC236}">
                <a16:creationId xmlns:a16="http://schemas.microsoft.com/office/drawing/2014/main" id="{3109A766-AE6E-4EE0-BBA9-267550F4669F}"/>
              </a:ext>
            </a:extLst>
          </p:cNvPr>
          <p:cNvSpPr>
            <a:spLocks noGrp="1"/>
          </p:cNvSpPr>
          <p:nvPr>
            <p:ph type="body" sz="half" idx="2"/>
          </p:nvPr>
        </p:nvSpPr>
        <p:spPr>
          <a:xfrm>
            <a:off x="928800" y="3283710"/>
            <a:ext cx="3932237" cy="2439988"/>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5" name="Date Placeholder 4">
            <a:extLst>
              <a:ext uri="{FF2B5EF4-FFF2-40B4-BE49-F238E27FC236}">
                <a16:creationId xmlns:a16="http://schemas.microsoft.com/office/drawing/2014/main" id="{E93FA4ED-DF34-437A-A3DD-C590456AE163}"/>
              </a:ext>
            </a:extLst>
          </p:cNvPr>
          <p:cNvSpPr>
            <a:spLocks noGrp="1"/>
          </p:cNvSpPr>
          <p:nvPr>
            <p:ph type="dt" sz="half" idx="10"/>
          </p:nvPr>
        </p:nvSpPr>
        <p:spPr/>
        <p:txBody>
          <a:bodyPr/>
          <a:lstStyle/>
          <a:p>
            <a:fld id="{7D989723-4BF4-48A4-B5CD-B482435A8942}" type="datetime1">
              <a:rPr lang="en-US" smtClean="0"/>
              <a:t>1/6/2024</a:t>
            </a:fld>
            <a:endParaRPr lang="en-US" dirty="0"/>
          </a:p>
        </p:txBody>
      </p:sp>
      <p:sp>
        <p:nvSpPr>
          <p:cNvPr id="6" name="Footer Placeholder 5">
            <a:extLst>
              <a:ext uri="{FF2B5EF4-FFF2-40B4-BE49-F238E27FC236}">
                <a16:creationId xmlns:a16="http://schemas.microsoft.com/office/drawing/2014/main" id="{96BE8EAD-D127-4320-BE56-300A2412569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79BD6BD1-5229-4162-9050-A799C112300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841F678A-2BA4-4866-BA2B-804BAFA272E6}"/>
              </a:ext>
            </a:extLst>
          </p:cNvPr>
          <p:cNvSpPr/>
          <p:nvPr userDrawn="1"/>
        </p:nvSpPr>
        <p:spPr>
          <a:xfrm>
            <a:off x="687289" y="0"/>
            <a:ext cx="72000" cy="28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B37F503C-8741-4170-AB97-2F028D895E60}"/>
              </a:ext>
            </a:extLst>
          </p:cNvPr>
          <p:cNvCxnSpPr/>
          <p:nvPr userDrawn="1"/>
        </p:nvCxnSpPr>
        <p:spPr>
          <a:xfrm>
            <a:off x="1068863" y="3169769"/>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BF50E9D-E2D8-41FB-816D-829494C06AD8}"/>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8" name="Text Placeholder 15">
            <a:extLst>
              <a:ext uri="{FF2B5EF4-FFF2-40B4-BE49-F238E27FC236}">
                <a16:creationId xmlns:a16="http://schemas.microsoft.com/office/drawing/2014/main" id="{0C17ED7B-D5EA-4FB8-8E1B-F04BFE982E63}"/>
              </a:ext>
            </a:extLst>
          </p:cNvPr>
          <p:cNvSpPr>
            <a:spLocks noGrp="1"/>
          </p:cNvSpPr>
          <p:nvPr>
            <p:ph type="body" sz="quarter" idx="15" hasCustomPrompt="1"/>
          </p:nvPr>
        </p:nvSpPr>
        <p:spPr>
          <a:xfrm>
            <a:off x="10832539"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20" name="Straight Connector 19">
            <a:extLst>
              <a:ext uri="{FF2B5EF4-FFF2-40B4-BE49-F238E27FC236}">
                <a16:creationId xmlns:a16="http://schemas.microsoft.com/office/drawing/2014/main" id="{4A992C28-7C5F-479C-A649-564EFD0EEABF}"/>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5D1F0C21-A9B5-47E2-93F8-6226D37312FC}"/>
              </a:ext>
            </a:extLst>
          </p:cNvPr>
          <p:cNvCxnSpPr>
            <a:cxnSpLocks/>
          </p:cNvCxnSpPr>
          <p:nvPr userDrawn="1"/>
        </p:nvCxnSpPr>
        <p:spPr>
          <a:xfrm>
            <a:off x="256374" y="6168360"/>
            <a:ext cx="1508418"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9043764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3_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4FC33DF7-D0A2-49E4-BF1D-6DC097E62DC5}"/>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BEF872A-3B4F-4F8E-9C76-EEF7A4FEA4D3}"/>
              </a:ext>
            </a:extLst>
          </p:cNvPr>
          <p:cNvSpPr>
            <a:spLocks noGrp="1"/>
          </p:cNvSpPr>
          <p:nvPr>
            <p:ph type="title" hasCustomPrompt="1"/>
          </p:nvPr>
        </p:nvSpPr>
        <p:spPr>
          <a:xfrm>
            <a:off x="1519351" y="652069"/>
            <a:ext cx="3490800" cy="2390931"/>
          </a:xfrm>
        </p:spPr>
        <p:txBody>
          <a:bodyPr anchor="b">
            <a:noAutofit/>
          </a:bodyPr>
          <a:lstStyle>
            <a:lvl1pPr>
              <a:defRPr sz="4000"/>
            </a:lvl1pPr>
          </a:lstStyle>
          <a:p>
            <a:r>
              <a:rPr lang="en-US" dirty="0"/>
              <a:t>PICTURE</a:t>
            </a:r>
            <a:br>
              <a:rPr lang="en-US" dirty="0"/>
            </a:br>
            <a:r>
              <a:rPr lang="en-US" dirty="0"/>
              <a:t>WITH</a:t>
            </a:r>
            <a:br>
              <a:rPr lang="en-US" dirty="0"/>
            </a:br>
            <a:r>
              <a:rPr lang="en-US" dirty="0"/>
              <a:t>CAPTION</a:t>
            </a:r>
            <a:br>
              <a:rPr lang="en-US" dirty="0"/>
            </a:br>
            <a:r>
              <a:rPr lang="en-US" dirty="0"/>
              <a:t>SLIDE</a:t>
            </a:r>
          </a:p>
        </p:txBody>
      </p:sp>
      <p:sp>
        <p:nvSpPr>
          <p:cNvPr id="3" name="Picture Placeholder 2">
            <a:extLst>
              <a:ext uri="{FF2B5EF4-FFF2-40B4-BE49-F238E27FC236}">
                <a16:creationId xmlns:a16="http://schemas.microsoft.com/office/drawing/2014/main" id="{8625F378-E3B6-430E-A0C8-CEF68EC34867}"/>
              </a:ext>
            </a:extLst>
          </p:cNvPr>
          <p:cNvSpPr>
            <a:spLocks noGrp="1"/>
          </p:cNvSpPr>
          <p:nvPr>
            <p:ph type="pic" idx="1"/>
          </p:nvPr>
        </p:nvSpPr>
        <p:spPr>
          <a:xfrm>
            <a:off x="5231566" y="0"/>
            <a:ext cx="5231567" cy="6857999"/>
          </a:xfrm>
          <a:solidFill>
            <a:schemeClr val="bg1">
              <a:alpha val="35000"/>
            </a:schemeClr>
          </a:solidFill>
        </p:spPr>
        <p:txBody>
          <a:bodyPr anchor="ctr" anchorCtr="0">
            <a:normAutofit/>
          </a:bodyPr>
          <a:lstStyle>
            <a:lvl1pPr marL="0" indent="0" algn="ctr">
              <a:buNone/>
              <a:defRPr sz="20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a:extLst>
              <a:ext uri="{FF2B5EF4-FFF2-40B4-BE49-F238E27FC236}">
                <a16:creationId xmlns:a16="http://schemas.microsoft.com/office/drawing/2014/main" id="{3109A766-AE6E-4EE0-BBA9-267550F4669F}"/>
              </a:ext>
            </a:extLst>
          </p:cNvPr>
          <p:cNvSpPr>
            <a:spLocks noGrp="1"/>
          </p:cNvSpPr>
          <p:nvPr>
            <p:ph type="body" sz="half" idx="2"/>
          </p:nvPr>
        </p:nvSpPr>
        <p:spPr>
          <a:xfrm>
            <a:off x="1519351" y="3283710"/>
            <a:ext cx="3490800" cy="2439988"/>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5" name="Date Placeholder 4">
            <a:extLst>
              <a:ext uri="{FF2B5EF4-FFF2-40B4-BE49-F238E27FC236}">
                <a16:creationId xmlns:a16="http://schemas.microsoft.com/office/drawing/2014/main" id="{E93FA4ED-DF34-437A-A3DD-C590456AE163}"/>
              </a:ext>
            </a:extLst>
          </p:cNvPr>
          <p:cNvSpPr>
            <a:spLocks noGrp="1"/>
          </p:cNvSpPr>
          <p:nvPr>
            <p:ph type="dt" sz="half" idx="10"/>
          </p:nvPr>
        </p:nvSpPr>
        <p:spPr/>
        <p:txBody>
          <a:bodyPr/>
          <a:lstStyle/>
          <a:p>
            <a:fld id="{934AF4EC-7DDE-4C95-9956-59513BFBB065}" type="datetime1">
              <a:rPr lang="en-US" smtClean="0"/>
              <a:t>1/6/2024</a:t>
            </a:fld>
            <a:endParaRPr lang="en-US" dirty="0"/>
          </a:p>
        </p:txBody>
      </p:sp>
      <p:sp>
        <p:nvSpPr>
          <p:cNvPr id="6" name="Footer Placeholder 5">
            <a:extLst>
              <a:ext uri="{FF2B5EF4-FFF2-40B4-BE49-F238E27FC236}">
                <a16:creationId xmlns:a16="http://schemas.microsoft.com/office/drawing/2014/main" id="{96BE8EAD-D127-4320-BE56-300A2412569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79BD6BD1-5229-4162-9050-A799C112300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841F678A-2BA4-4866-BA2B-804BAFA272E6}"/>
              </a:ext>
            </a:extLst>
          </p:cNvPr>
          <p:cNvSpPr/>
          <p:nvPr userDrawn="1"/>
        </p:nvSpPr>
        <p:spPr>
          <a:xfrm>
            <a:off x="1277838" y="837332"/>
            <a:ext cx="72843" cy="20426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B37F503C-8741-4170-AB97-2F028D895E60}"/>
              </a:ext>
            </a:extLst>
          </p:cNvPr>
          <p:cNvCxnSpPr/>
          <p:nvPr userDrawn="1"/>
        </p:nvCxnSpPr>
        <p:spPr>
          <a:xfrm>
            <a:off x="1659413" y="3169769"/>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A339F42-187E-423E-888A-A223C1B2E02E}"/>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2" name="Text Placeholder 15">
            <a:extLst>
              <a:ext uri="{FF2B5EF4-FFF2-40B4-BE49-F238E27FC236}">
                <a16:creationId xmlns:a16="http://schemas.microsoft.com/office/drawing/2014/main" id="{3156C8BB-DCB4-4A6F-9463-81442ECFAE6D}"/>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3" name="Straight Connector 12">
            <a:extLst>
              <a:ext uri="{FF2B5EF4-FFF2-40B4-BE49-F238E27FC236}">
                <a16:creationId xmlns:a16="http://schemas.microsoft.com/office/drawing/2014/main" id="{943ED311-FC15-4C06-8B1C-5C57F3F9A786}"/>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46941A3-2F65-4CFA-8EEF-AB50FBB6660E}"/>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6702070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4_Picture with Caption">
    <p:bg>
      <p:bgPr>
        <a:solidFill>
          <a:schemeClr val="bg1"/>
        </a:solidFill>
        <a:effectLst/>
      </p:bgPr>
    </p:bg>
    <p:spTree>
      <p:nvGrpSpPr>
        <p:cNvPr id="1" name=""/>
        <p:cNvGrpSpPr/>
        <p:nvPr/>
      </p:nvGrpSpPr>
      <p:grpSpPr>
        <a:xfrm>
          <a:off x="0" y="0"/>
          <a:ext cx="0" cy="0"/>
          <a:chOff x="0" y="0"/>
          <a:chExt cx="0" cy="0"/>
        </a:xfrm>
      </p:grpSpPr>
      <p:sp>
        <p:nvSpPr>
          <p:cNvPr id="25" name="Picture Placeholder 24">
            <a:extLst>
              <a:ext uri="{FF2B5EF4-FFF2-40B4-BE49-F238E27FC236}">
                <a16:creationId xmlns:a16="http://schemas.microsoft.com/office/drawing/2014/main" id="{4FC6DCA8-CFF5-4F20-A410-C3EA0873DEFA}"/>
              </a:ext>
            </a:extLst>
          </p:cNvPr>
          <p:cNvSpPr>
            <a:spLocks noGrp="1"/>
          </p:cNvSpPr>
          <p:nvPr>
            <p:ph type="pic" sz="quarter" idx="15"/>
          </p:nvPr>
        </p:nvSpPr>
        <p:spPr>
          <a:xfrm>
            <a:off x="0" y="0"/>
            <a:ext cx="12191999" cy="4251153"/>
          </a:xfrm>
          <a:custGeom>
            <a:avLst/>
            <a:gdLst>
              <a:gd name="connsiteX0" fmla="*/ 0 w 12191999"/>
              <a:gd name="connsiteY0" fmla="*/ 0 h 4251153"/>
              <a:gd name="connsiteX1" fmla="*/ 12191999 w 12191999"/>
              <a:gd name="connsiteY1" fmla="*/ 0 h 4251153"/>
              <a:gd name="connsiteX2" fmla="*/ 12191999 w 12191999"/>
              <a:gd name="connsiteY2" fmla="*/ 795243 h 4251153"/>
              <a:gd name="connsiteX3" fmla="*/ 11190767 w 12191999"/>
              <a:gd name="connsiteY3" fmla="*/ 795243 h 4251153"/>
              <a:gd name="connsiteX4" fmla="*/ 11190767 w 12191999"/>
              <a:gd name="connsiteY4" fmla="*/ 802443 h 4251153"/>
              <a:gd name="connsiteX5" fmla="*/ 12191999 w 12191999"/>
              <a:gd name="connsiteY5" fmla="*/ 802443 h 4251153"/>
              <a:gd name="connsiteX6" fmla="*/ 12191999 w 12191999"/>
              <a:gd name="connsiteY6" fmla="*/ 4251153 h 4251153"/>
              <a:gd name="connsiteX7" fmla="*/ 0 w 12191999"/>
              <a:gd name="connsiteY7" fmla="*/ 4251153 h 4251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4251153">
                <a:moveTo>
                  <a:pt x="0" y="0"/>
                </a:moveTo>
                <a:lnTo>
                  <a:pt x="12191999" y="0"/>
                </a:lnTo>
                <a:lnTo>
                  <a:pt x="12191999" y="795243"/>
                </a:lnTo>
                <a:lnTo>
                  <a:pt x="11190767" y="795243"/>
                </a:lnTo>
                <a:lnTo>
                  <a:pt x="11190767" y="802443"/>
                </a:lnTo>
                <a:lnTo>
                  <a:pt x="12191999" y="802443"/>
                </a:lnTo>
                <a:lnTo>
                  <a:pt x="12191999" y="4251153"/>
                </a:lnTo>
                <a:lnTo>
                  <a:pt x="0" y="4251153"/>
                </a:lnTo>
                <a:close/>
              </a:path>
            </a:pathLst>
          </a:custGeom>
          <a:solidFill>
            <a:schemeClr val="bg1">
              <a:alpha val="50000"/>
            </a:schemeClr>
          </a:solidFill>
        </p:spPr>
        <p:txBody>
          <a:bodyPr wrap="square" anchor="ctr" anchorCtr="0">
            <a:noAutofit/>
          </a:bodyPr>
          <a:lstStyle>
            <a:lvl1pPr marL="0" indent="0" algn="ctr">
              <a:buNone/>
              <a:defRPr sz="1500"/>
            </a:lvl1pPr>
          </a:lstStyle>
          <a:p>
            <a:r>
              <a:rPr lang="en-US" noProof="0" dirty="0"/>
              <a:t>Click icon to add picture</a:t>
            </a:r>
          </a:p>
        </p:txBody>
      </p:sp>
      <p:sp>
        <p:nvSpPr>
          <p:cNvPr id="11" name="Rectangle 10">
            <a:extLst>
              <a:ext uri="{FF2B5EF4-FFF2-40B4-BE49-F238E27FC236}">
                <a16:creationId xmlns:a16="http://schemas.microsoft.com/office/drawing/2014/main" id="{7E6F6CA0-765E-484B-B9C2-16E6A4F4986D}"/>
              </a:ext>
            </a:extLst>
          </p:cNvPr>
          <p:cNvSpPr/>
          <p:nvPr userDrawn="1"/>
        </p:nvSpPr>
        <p:spPr>
          <a:xfrm>
            <a:off x="0" y="4251158"/>
            <a:ext cx="12192000" cy="2606842"/>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6320892" y="5027253"/>
            <a:ext cx="5373461" cy="1132143"/>
          </a:xfrm>
        </p:spPr>
        <p:txBody>
          <a:bodyPr>
            <a:normAutofit/>
          </a:bodyPr>
          <a:lstStyle>
            <a:lvl1pPr marL="0" indent="0" algn="l">
              <a:buNone/>
              <a:defRPr sz="25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Lorem Ipsum Dolor</a:t>
            </a:r>
          </a:p>
        </p:txBody>
      </p:sp>
      <p:cxnSp>
        <p:nvCxnSpPr>
          <p:cNvPr id="20" name="Straight Connector 19">
            <a:extLst>
              <a:ext uri="{FF2B5EF4-FFF2-40B4-BE49-F238E27FC236}">
                <a16:creationId xmlns:a16="http://schemas.microsoft.com/office/drawing/2014/main" id="{4B6A7686-9AC4-4F00-9096-A661393BEBDC}"/>
              </a:ext>
            </a:extLst>
          </p:cNvPr>
          <p:cNvCxnSpPr/>
          <p:nvPr userDrawn="1"/>
        </p:nvCxnSpPr>
        <p:spPr>
          <a:xfrm>
            <a:off x="1838883" y="6072701"/>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694226" y="4626870"/>
            <a:ext cx="4626665" cy="1389106"/>
          </a:xfrm>
        </p:spPr>
        <p:txBody>
          <a:bodyPr anchor="b">
            <a:normAutofit/>
          </a:bodyPr>
          <a:lstStyle>
            <a:lvl1pPr algn="l">
              <a:defRPr sz="4000" b="1">
                <a:solidFill>
                  <a:schemeClr val="bg1"/>
                </a:solidFill>
              </a:defRPr>
            </a:lvl1pPr>
          </a:lstStyle>
          <a:p>
            <a:r>
              <a:rPr lang="en-US" noProof="0"/>
              <a:t>PICTURE</a:t>
            </a:r>
            <a:br>
              <a:rPr lang="en-US" noProof="0"/>
            </a:br>
            <a:r>
              <a:rPr lang="en-US" noProof="0"/>
              <a:t>SLIDE</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E11F7C77-DBB5-4D0F-9120-27BDB5B99C32}" type="datetime1">
              <a:rPr lang="en-US" noProof="0" smtClean="0"/>
              <a:t>1/6/2024</a:t>
            </a:fld>
            <a:endParaRPr lang="en-US" noProof="0" dirty="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a:xfrm>
            <a:off x="1694226" y="6159402"/>
            <a:ext cx="2154460" cy="365125"/>
          </a:xfrm>
        </p:spPr>
        <p:txBody>
          <a:bodyPr/>
          <a:lstStyle/>
          <a:p>
            <a:r>
              <a:rPr lang="en-US" noProof="0" dirty="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noProof="0" smtClean="0"/>
              <a:t>‹#›</a:t>
            </a:fld>
            <a:endParaRPr lang="en-US" noProof="0" dirty="0"/>
          </a:p>
        </p:txBody>
      </p:sp>
      <p:cxnSp>
        <p:nvCxnSpPr>
          <p:cNvPr id="17" name="Straight Connector 16">
            <a:extLst>
              <a:ext uri="{FF2B5EF4-FFF2-40B4-BE49-F238E27FC236}">
                <a16:creationId xmlns:a16="http://schemas.microsoft.com/office/drawing/2014/main" id="{3AE6B4C8-5DC5-48CB-A4AB-540F064C26CA}"/>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CBA6E06C-D6DA-4EDA-9A87-02C42E3144CB}"/>
              </a:ext>
            </a:extLst>
          </p:cNvPr>
          <p:cNvSpPr/>
          <p:nvPr userDrawn="1"/>
        </p:nvSpPr>
        <p:spPr>
          <a:xfrm>
            <a:off x="1283369" y="4914000"/>
            <a:ext cx="72000" cy="194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22" name="Straight Connector 21">
            <a:extLst>
              <a:ext uri="{FF2B5EF4-FFF2-40B4-BE49-F238E27FC236}">
                <a16:creationId xmlns:a16="http://schemas.microsoft.com/office/drawing/2014/main" id="{E088D115-EF5A-444B-AD3E-D2EE18401B4A}"/>
              </a:ext>
            </a:extLst>
          </p:cNvPr>
          <p:cNvCxnSpPr>
            <a:cxnSpLocks/>
          </p:cNvCxnSpPr>
          <p:nvPr userDrawn="1"/>
        </p:nvCxnSpPr>
        <p:spPr>
          <a:xfrm>
            <a:off x="11184000" y="805368"/>
            <a:ext cx="1008000" cy="0"/>
          </a:xfrm>
          <a:prstGeom prst="line">
            <a:avLst/>
          </a:prstGeom>
          <a:ln w="34925">
            <a:solidFill>
              <a:schemeClr val="accent1"/>
            </a:solidFill>
          </a:ln>
        </p:spPr>
        <p:style>
          <a:lnRef idx="1">
            <a:schemeClr val="accent1"/>
          </a:lnRef>
          <a:fillRef idx="0">
            <a:schemeClr val="accent1"/>
          </a:fillRef>
          <a:effectRef idx="0">
            <a:schemeClr val="accent1"/>
          </a:effectRef>
          <a:fontRef idx="minor">
            <a:schemeClr val="tx1"/>
          </a:fontRef>
        </p:style>
      </p:cxnSp>
      <p:sp>
        <p:nvSpPr>
          <p:cNvPr id="23" name="Text Placeholder 15">
            <a:extLst>
              <a:ext uri="{FF2B5EF4-FFF2-40B4-BE49-F238E27FC236}">
                <a16:creationId xmlns:a16="http://schemas.microsoft.com/office/drawing/2014/main" id="{D9DE605B-C51B-41B7-9FCB-86CE13FFB5F6}"/>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accent1"/>
                </a:solidFill>
              </a:defRPr>
            </a:lvl1pPr>
          </a:lstStyle>
          <a:p>
            <a:pPr lvl="0"/>
            <a:r>
              <a:rPr lang="en-US" noProof="0"/>
              <a:t>20XX</a:t>
            </a:r>
          </a:p>
        </p:txBody>
      </p:sp>
    </p:spTree>
    <p:extLst>
      <p:ext uri="{BB962C8B-B14F-4D97-AF65-F5344CB8AC3E}">
        <p14:creationId xmlns:p14="http://schemas.microsoft.com/office/powerpoint/2010/main" val="146249400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Overview">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6" name="Rectangle 55">
            <a:extLst>
              <a:ext uri="{FF2B5EF4-FFF2-40B4-BE49-F238E27FC236}">
                <a16:creationId xmlns:a16="http://schemas.microsoft.com/office/drawing/2014/main" id="{68D5CEF0-7838-4E94-B0E2-6286757235DA}"/>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E45FD86-80D5-4520-8C38-1EDDAB179D77}"/>
              </a:ext>
            </a:extLst>
          </p:cNvPr>
          <p:cNvSpPr>
            <a:spLocks noGrp="1"/>
          </p:cNvSpPr>
          <p:nvPr>
            <p:ph type="title" hasCustomPrompt="1"/>
          </p:nvPr>
        </p:nvSpPr>
        <p:spPr>
          <a:xfrm>
            <a:off x="928800" y="607100"/>
            <a:ext cx="4737482" cy="697044"/>
          </a:xfrm>
        </p:spPr>
        <p:txBody>
          <a:bodyPr anchor="b">
            <a:noAutofit/>
          </a:bodyPr>
          <a:lstStyle>
            <a:lvl1pPr>
              <a:defRPr lang="en-US" sz="4000" b="1" kern="1200" dirty="0">
                <a:solidFill>
                  <a:schemeClr val="bg1"/>
                </a:solidFill>
                <a:latin typeface="+mj-lt"/>
                <a:ea typeface="+mj-ea"/>
                <a:cs typeface="+mj-cs"/>
              </a:defRPr>
            </a:lvl1pPr>
          </a:lstStyle>
          <a:p>
            <a:r>
              <a:rPr lang="en-US" dirty="0"/>
              <a:t>OVERVIEW SLIDE</a:t>
            </a:r>
          </a:p>
        </p:txBody>
      </p:sp>
      <p:sp>
        <p:nvSpPr>
          <p:cNvPr id="4" name="Text Placeholder 3">
            <a:extLst>
              <a:ext uri="{FF2B5EF4-FFF2-40B4-BE49-F238E27FC236}">
                <a16:creationId xmlns:a16="http://schemas.microsoft.com/office/drawing/2014/main" id="{28B7C16C-60B5-44CB-B3D5-09EA7F61FE42}"/>
              </a:ext>
            </a:extLst>
          </p:cNvPr>
          <p:cNvSpPr>
            <a:spLocks noGrp="1"/>
          </p:cNvSpPr>
          <p:nvPr>
            <p:ph type="body" sz="half" idx="2" hasCustomPrompt="1"/>
          </p:nvPr>
        </p:nvSpPr>
        <p:spPr>
          <a:xfrm>
            <a:off x="928801" y="26355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1 Title</a:t>
            </a:r>
          </a:p>
        </p:txBody>
      </p:sp>
      <p:sp>
        <p:nvSpPr>
          <p:cNvPr id="5" name="Date Placeholder 4">
            <a:extLst>
              <a:ext uri="{FF2B5EF4-FFF2-40B4-BE49-F238E27FC236}">
                <a16:creationId xmlns:a16="http://schemas.microsoft.com/office/drawing/2014/main" id="{0B4BC91B-2A3F-445A-9C91-9BF7826133E6}"/>
              </a:ext>
            </a:extLst>
          </p:cNvPr>
          <p:cNvSpPr>
            <a:spLocks noGrp="1"/>
          </p:cNvSpPr>
          <p:nvPr>
            <p:ph type="dt" sz="half" idx="10"/>
          </p:nvPr>
        </p:nvSpPr>
        <p:spPr/>
        <p:txBody>
          <a:bodyPr/>
          <a:lstStyle/>
          <a:p>
            <a:fld id="{0DA57DDE-1A3D-4921-8DA7-F028633C78C6}" type="datetime1">
              <a:rPr lang="en-US" smtClean="0"/>
              <a:t>1/6/2024</a:t>
            </a:fld>
            <a:endParaRPr lang="en-US" dirty="0"/>
          </a:p>
        </p:txBody>
      </p:sp>
      <p:sp>
        <p:nvSpPr>
          <p:cNvPr id="6" name="Footer Placeholder 5">
            <a:extLst>
              <a:ext uri="{FF2B5EF4-FFF2-40B4-BE49-F238E27FC236}">
                <a16:creationId xmlns:a16="http://schemas.microsoft.com/office/drawing/2014/main" id="{FBF24CAE-7220-4370-B793-B9D4AA1A3A5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32DF5915-4FF1-41EB-9C2F-1918DA858BB2}"/>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663C2BC3-19D8-497A-B742-E2E5155DEA2E}"/>
              </a:ext>
            </a:extLst>
          </p:cNvPr>
          <p:cNvSpPr/>
          <p:nvPr userDrawn="1"/>
        </p:nvSpPr>
        <p:spPr>
          <a:xfrm>
            <a:off x="687289" y="0"/>
            <a:ext cx="72000" cy="115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 name="Straight Connector 11">
            <a:extLst>
              <a:ext uri="{FF2B5EF4-FFF2-40B4-BE49-F238E27FC236}">
                <a16:creationId xmlns:a16="http://schemas.microsoft.com/office/drawing/2014/main" id="{78AD1AF6-056E-449E-ABB4-F42FCFF2154D}"/>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5">
            <a:extLst>
              <a:ext uri="{FF2B5EF4-FFF2-40B4-BE49-F238E27FC236}">
                <a16:creationId xmlns:a16="http://schemas.microsoft.com/office/drawing/2014/main" id="{B49EFE94-C72E-4FA8-9AE2-70BFB09FB2C1}"/>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4" name="Straight Connector 13">
            <a:extLst>
              <a:ext uri="{FF2B5EF4-FFF2-40B4-BE49-F238E27FC236}">
                <a16:creationId xmlns:a16="http://schemas.microsoft.com/office/drawing/2014/main" id="{897F17BC-9B89-4B33-A693-1583A7EAEED0}"/>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52FBCB0-43B1-4129-B190-2F32EAB36A71}"/>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AF92140-8242-4A51-9463-35E60CF48BE9}"/>
              </a:ext>
            </a:extLst>
          </p:cNvPr>
          <p:cNvCxnSpPr>
            <a:cxnSpLocks/>
          </p:cNvCxnSpPr>
          <p:nvPr userDrawn="1"/>
        </p:nvCxnSpPr>
        <p:spPr>
          <a:xfrm>
            <a:off x="11192400" y="802800"/>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48D84BA3-D783-472E-AB10-C96A8DE8D0DD}"/>
              </a:ext>
            </a:extLst>
          </p:cNvPr>
          <p:cNvCxnSpPr>
            <a:cxnSpLocks/>
          </p:cNvCxnSpPr>
          <p:nvPr userDrawn="1"/>
        </p:nvCxnSpPr>
        <p:spPr>
          <a:xfrm rot="16200000">
            <a:off x="11383200" y="6580800"/>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5" name="Text Placeholder 3">
            <a:extLst>
              <a:ext uri="{FF2B5EF4-FFF2-40B4-BE49-F238E27FC236}">
                <a16:creationId xmlns:a16="http://schemas.microsoft.com/office/drawing/2014/main" id="{2BBCA2FF-2B83-4966-811C-E9FEEB77CBE4}"/>
              </a:ext>
            </a:extLst>
          </p:cNvPr>
          <p:cNvSpPr>
            <a:spLocks noGrp="1"/>
          </p:cNvSpPr>
          <p:nvPr>
            <p:ph type="body" sz="half" idx="16" hasCustomPrompt="1"/>
          </p:nvPr>
        </p:nvSpPr>
        <p:spPr>
          <a:xfrm>
            <a:off x="4467663" y="26355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2 Title</a:t>
            </a:r>
          </a:p>
        </p:txBody>
      </p:sp>
      <p:sp>
        <p:nvSpPr>
          <p:cNvPr id="36" name="Text Placeholder 3">
            <a:extLst>
              <a:ext uri="{FF2B5EF4-FFF2-40B4-BE49-F238E27FC236}">
                <a16:creationId xmlns:a16="http://schemas.microsoft.com/office/drawing/2014/main" id="{663E6488-61FD-4194-B014-22CF5050C2C7}"/>
              </a:ext>
            </a:extLst>
          </p:cNvPr>
          <p:cNvSpPr>
            <a:spLocks noGrp="1"/>
          </p:cNvSpPr>
          <p:nvPr>
            <p:ph type="body" sz="half" idx="17" hasCustomPrompt="1"/>
          </p:nvPr>
        </p:nvSpPr>
        <p:spPr>
          <a:xfrm>
            <a:off x="8006525" y="26355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3 Title</a:t>
            </a:r>
          </a:p>
        </p:txBody>
      </p:sp>
      <p:sp>
        <p:nvSpPr>
          <p:cNvPr id="37" name="Text Placeholder 3">
            <a:extLst>
              <a:ext uri="{FF2B5EF4-FFF2-40B4-BE49-F238E27FC236}">
                <a16:creationId xmlns:a16="http://schemas.microsoft.com/office/drawing/2014/main" id="{76A0643E-8E5C-4070-97FD-974351B1D00C}"/>
              </a:ext>
            </a:extLst>
          </p:cNvPr>
          <p:cNvSpPr>
            <a:spLocks noGrp="1"/>
          </p:cNvSpPr>
          <p:nvPr>
            <p:ph type="body" sz="half" idx="18" hasCustomPrompt="1"/>
          </p:nvPr>
        </p:nvSpPr>
        <p:spPr>
          <a:xfrm>
            <a:off x="928801" y="47467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4 Title</a:t>
            </a:r>
          </a:p>
        </p:txBody>
      </p:sp>
      <p:sp>
        <p:nvSpPr>
          <p:cNvPr id="38" name="Text Placeholder 3">
            <a:extLst>
              <a:ext uri="{FF2B5EF4-FFF2-40B4-BE49-F238E27FC236}">
                <a16:creationId xmlns:a16="http://schemas.microsoft.com/office/drawing/2014/main" id="{A4ECC130-379C-4A4E-AAC7-D84522D434E2}"/>
              </a:ext>
            </a:extLst>
          </p:cNvPr>
          <p:cNvSpPr>
            <a:spLocks noGrp="1"/>
          </p:cNvSpPr>
          <p:nvPr>
            <p:ph type="body" sz="half" idx="19" hasCustomPrompt="1"/>
          </p:nvPr>
        </p:nvSpPr>
        <p:spPr>
          <a:xfrm>
            <a:off x="4467663" y="47467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5 Title</a:t>
            </a:r>
          </a:p>
        </p:txBody>
      </p:sp>
      <p:sp>
        <p:nvSpPr>
          <p:cNvPr id="39" name="Text Placeholder 3">
            <a:extLst>
              <a:ext uri="{FF2B5EF4-FFF2-40B4-BE49-F238E27FC236}">
                <a16:creationId xmlns:a16="http://schemas.microsoft.com/office/drawing/2014/main" id="{C8C2920A-FB6F-4697-8CDD-0896EC262719}"/>
              </a:ext>
            </a:extLst>
          </p:cNvPr>
          <p:cNvSpPr>
            <a:spLocks noGrp="1"/>
          </p:cNvSpPr>
          <p:nvPr>
            <p:ph type="body" sz="half" idx="20" hasCustomPrompt="1"/>
          </p:nvPr>
        </p:nvSpPr>
        <p:spPr>
          <a:xfrm>
            <a:off x="8006525" y="47467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6 Title</a:t>
            </a:r>
          </a:p>
        </p:txBody>
      </p:sp>
      <p:sp>
        <p:nvSpPr>
          <p:cNvPr id="40" name="Text Placeholder 3">
            <a:extLst>
              <a:ext uri="{FF2B5EF4-FFF2-40B4-BE49-F238E27FC236}">
                <a16:creationId xmlns:a16="http://schemas.microsoft.com/office/drawing/2014/main" id="{F84CD40D-D65C-419A-B22F-5633C9254F52}"/>
              </a:ext>
            </a:extLst>
          </p:cNvPr>
          <p:cNvSpPr>
            <a:spLocks noGrp="1"/>
          </p:cNvSpPr>
          <p:nvPr>
            <p:ph type="body" sz="half" idx="21"/>
          </p:nvPr>
        </p:nvSpPr>
        <p:spPr>
          <a:xfrm>
            <a:off x="928801" y="3059153"/>
            <a:ext cx="3256674" cy="499493"/>
          </a:xfrm>
        </p:spPr>
        <p:txBody>
          <a:bodyPr>
            <a:normAutofit/>
          </a:bodyPr>
          <a:lstStyle>
            <a:lvl1pPr marL="0" indent="0">
              <a:lnSpc>
                <a:spcPct val="100000"/>
              </a:lnSpc>
              <a:spcBef>
                <a:spcPts val="600"/>
              </a:spcBef>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1" name="Text Placeholder 3">
            <a:extLst>
              <a:ext uri="{FF2B5EF4-FFF2-40B4-BE49-F238E27FC236}">
                <a16:creationId xmlns:a16="http://schemas.microsoft.com/office/drawing/2014/main" id="{4902ECF4-C668-49EA-AD7B-E0B3332DE48A}"/>
              </a:ext>
            </a:extLst>
          </p:cNvPr>
          <p:cNvSpPr>
            <a:spLocks noGrp="1"/>
          </p:cNvSpPr>
          <p:nvPr>
            <p:ph type="body" sz="half" idx="22"/>
          </p:nvPr>
        </p:nvSpPr>
        <p:spPr>
          <a:xfrm>
            <a:off x="4467663" y="3059153"/>
            <a:ext cx="3256674" cy="499493"/>
          </a:xfrm>
        </p:spPr>
        <p:txBody>
          <a:bodyPr>
            <a:normAutofit/>
          </a:bodyPr>
          <a:lstStyle>
            <a:lvl1pPr marL="0" indent="0">
              <a:lnSpc>
                <a:spcPct val="100000"/>
              </a:lnSpc>
              <a:spcBef>
                <a:spcPts val="600"/>
              </a:spcBef>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2" name="Text Placeholder 3">
            <a:extLst>
              <a:ext uri="{FF2B5EF4-FFF2-40B4-BE49-F238E27FC236}">
                <a16:creationId xmlns:a16="http://schemas.microsoft.com/office/drawing/2014/main" id="{648A6F22-3F59-4E0F-BAE5-9B7E0D16D33F}"/>
              </a:ext>
            </a:extLst>
          </p:cNvPr>
          <p:cNvSpPr>
            <a:spLocks noGrp="1"/>
          </p:cNvSpPr>
          <p:nvPr>
            <p:ph type="body" sz="half" idx="23"/>
          </p:nvPr>
        </p:nvSpPr>
        <p:spPr>
          <a:xfrm>
            <a:off x="8006525" y="3059153"/>
            <a:ext cx="3256674" cy="499493"/>
          </a:xfrm>
        </p:spPr>
        <p:txBody>
          <a:bodyPr>
            <a:normAutofit/>
          </a:bodyPr>
          <a:lstStyle>
            <a:lvl1pPr marL="0" indent="0">
              <a:lnSpc>
                <a:spcPct val="100000"/>
              </a:lnSpc>
              <a:spcBef>
                <a:spcPts val="600"/>
              </a:spcBef>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3" name="Text Placeholder 3">
            <a:extLst>
              <a:ext uri="{FF2B5EF4-FFF2-40B4-BE49-F238E27FC236}">
                <a16:creationId xmlns:a16="http://schemas.microsoft.com/office/drawing/2014/main" id="{5689CAE6-6963-412E-9DAD-B7B5AFC41DCF}"/>
              </a:ext>
            </a:extLst>
          </p:cNvPr>
          <p:cNvSpPr>
            <a:spLocks noGrp="1"/>
          </p:cNvSpPr>
          <p:nvPr>
            <p:ph type="body" sz="half" idx="24"/>
          </p:nvPr>
        </p:nvSpPr>
        <p:spPr>
          <a:xfrm>
            <a:off x="928801" y="5170358"/>
            <a:ext cx="3256674" cy="499493"/>
          </a:xfrm>
        </p:spPr>
        <p:txBody>
          <a:bodyPr>
            <a:normAutofit/>
          </a:bodyPr>
          <a:lstStyle>
            <a:lvl1pPr marL="0" indent="0">
              <a:lnSpc>
                <a:spcPct val="100000"/>
              </a:lnSpc>
              <a:spcBef>
                <a:spcPts val="600"/>
              </a:spcBef>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4" name="Text Placeholder 3">
            <a:extLst>
              <a:ext uri="{FF2B5EF4-FFF2-40B4-BE49-F238E27FC236}">
                <a16:creationId xmlns:a16="http://schemas.microsoft.com/office/drawing/2014/main" id="{98D9757D-1411-42F4-AABD-CC173E4A038B}"/>
              </a:ext>
            </a:extLst>
          </p:cNvPr>
          <p:cNvSpPr>
            <a:spLocks noGrp="1"/>
          </p:cNvSpPr>
          <p:nvPr>
            <p:ph type="body" sz="half" idx="25"/>
          </p:nvPr>
        </p:nvSpPr>
        <p:spPr>
          <a:xfrm>
            <a:off x="4467663" y="5170358"/>
            <a:ext cx="3256674" cy="499493"/>
          </a:xfrm>
        </p:spPr>
        <p:txBody>
          <a:bodyPr>
            <a:normAutofit/>
          </a:bodyPr>
          <a:lstStyle>
            <a:lvl1pPr marL="0" indent="0">
              <a:lnSpc>
                <a:spcPct val="100000"/>
              </a:lnSpc>
              <a:spcBef>
                <a:spcPts val="600"/>
              </a:spcBef>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5" name="Text Placeholder 3">
            <a:extLst>
              <a:ext uri="{FF2B5EF4-FFF2-40B4-BE49-F238E27FC236}">
                <a16:creationId xmlns:a16="http://schemas.microsoft.com/office/drawing/2014/main" id="{0590AA6E-50BC-4492-8B87-7D8D4A8A5E76}"/>
              </a:ext>
            </a:extLst>
          </p:cNvPr>
          <p:cNvSpPr>
            <a:spLocks noGrp="1"/>
          </p:cNvSpPr>
          <p:nvPr>
            <p:ph type="body" sz="half" idx="26"/>
          </p:nvPr>
        </p:nvSpPr>
        <p:spPr>
          <a:xfrm>
            <a:off x="8006525" y="5170358"/>
            <a:ext cx="3256674" cy="499493"/>
          </a:xfrm>
        </p:spPr>
        <p:txBody>
          <a:bodyPr>
            <a:normAutofit/>
          </a:bodyPr>
          <a:lstStyle>
            <a:lvl1pPr marL="0" indent="0">
              <a:lnSpc>
                <a:spcPct val="100000"/>
              </a:lnSpc>
              <a:spcBef>
                <a:spcPts val="600"/>
              </a:spcBef>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7" name="Picture Placeholder 46">
            <a:extLst>
              <a:ext uri="{FF2B5EF4-FFF2-40B4-BE49-F238E27FC236}">
                <a16:creationId xmlns:a16="http://schemas.microsoft.com/office/drawing/2014/main" id="{64786CCE-CCCC-4B2D-890D-9D719713DB79}"/>
              </a:ext>
            </a:extLst>
          </p:cNvPr>
          <p:cNvSpPr>
            <a:spLocks noGrp="1"/>
          </p:cNvSpPr>
          <p:nvPr>
            <p:ph type="pic" sz="quarter" idx="27"/>
          </p:nvPr>
        </p:nvSpPr>
        <p:spPr>
          <a:xfrm>
            <a:off x="977066" y="1757980"/>
            <a:ext cx="867600" cy="868680"/>
          </a:xfrm>
          <a:prstGeom prst="ellipse">
            <a:avLst/>
          </a:prstGeom>
          <a:noFill/>
          <a:ln w="19050">
            <a:noFill/>
          </a:ln>
        </p:spPr>
        <p:txBody>
          <a:bodyPr anchor="ctr" anchorCtr="0">
            <a:normAutofit/>
          </a:bodyPr>
          <a:lstStyle>
            <a:lvl1pPr marL="0" indent="0" algn="ctr">
              <a:buNone/>
              <a:defRPr sz="1200">
                <a:solidFill>
                  <a:schemeClr val="bg1"/>
                </a:solidFill>
              </a:defRPr>
            </a:lvl1pPr>
          </a:lstStyle>
          <a:p>
            <a:r>
              <a:rPr lang="en-US" dirty="0"/>
              <a:t>Click icon to add picture</a:t>
            </a:r>
          </a:p>
        </p:txBody>
      </p:sp>
      <p:sp>
        <p:nvSpPr>
          <p:cNvPr id="48" name="Picture Placeholder 46">
            <a:extLst>
              <a:ext uri="{FF2B5EF4-FFF2-40B4-BE49-F238E27FC236}">
                <a16:creationId xmlns:a16="http://schemas.microsoft.com/office/drawing/2014/main" id="{EB08972C-68CE-41CC-9351-3DD741E53936}"/>
              </a:ext>
            </a:extLst>
          </p:cNvPr>
          <p:cNvSpPr>
            <a:spLocks noGrp="1"/>
          </p:cNvSpPr>
          <p:nvPr>
            <p:ph type="pic" sz="quarter" idx="28"/>
          </p:nvPr>
        </p:nvSpPr>
        <p:spPr>
          <a:xfrm>
            <a:off x="4512376" y="1757980"/>
            <a:ext cx="867600" cy="868680"/>
          </a:xfrm>
          <a:prstGeom prst="ellipse">
            <a:avLst/>
          </a:prstGeom>
          <a:noFill/>
          <a:ln w="19050">
            <a:noFill/>
          </a:ln>
        </p:spPr>
        <p:txBody>
          <a:bodyPr anchor="ctr" anchorCtr="0">
            <a:normAutofit/>
          </a:bodyPr>
          <a:lstStyle>
            <a:lvl1pPr marL="0" indent="0" algn="ctr">
              <a:buNone/>
              <a:defRPr sz="1200">
                <a:solidFill>
                  <a:schemeClr val="bg1"/>
                </a:solidFill>
              </a:defRPr>
            </a:lvl1pPr>
          </a:lstStyle>
          <a:p>
            <a:r>
              <a:rPr lang="en-US" dirty="0"/>
              <a:t>Click icon to add picture</a:t>
            </a:r>
          </a:p>
        </p:txBody>
      </p:sp>
      <p:sp>
        <p:nvSpPr>
          <p:cNvPr id="49" name="Picture Placeholder 46">
            <a:extLst>
              <a:ext uri="{FF2B5EF4-FFF2-40B4-BE49-F238E27FC236}">
                <a16:creationId xmlns:a16="http://schemas.microsoft.com/office/drawing/2014/main" id="{6347D157-8108-4656-88F3-59B693C47F9B}"/>
              </a:ext>
            </a:extLst>
          </p:cNvPr>
          <p:cNvSpPr>
            <a:spLocks noGrp="1"/>
          </p:cNvSpPr>
          <p:nvPr>
            <p:ph type="pic" sz="quarter" idx="29"/>
          </p:nvPr>
        </p:nvSpPr>
        <p:spPr>
          <a:xfrm>
            <a:off x="8047686" y="1757980"/>
            <a:ext cx="867600" cy="868680"/>
          </a:xfrm>
          <a:prstGeom prst="ellipse">
            <a:avLst/>
          </a:prstGeom>
          <a:noFill/>
          <a:ln w="19050">
            <a:noFill/>
          </a:ln>
        </p:spPr>
        <p:txBody>
          <a:bodyPr anchor="ctr" anchorCtr="0">
            <a:normAutofit/>
          </a:bodyPr>
          <a:lstStyle>
            <a:lvl1pPr marL="0" indent="0" algn="ctr">
              <a:buNone/>
              <a:defRPr sz="1200">
                <a:solidFill>
                  <a:schemeClr val="bg1"/>
                </a:solidFill>
              </a:defRPr>
            </a:lvl1pPr>
          </a:lstStyle>
          <a:p>
            <a:r>
              <a:rPr lang="en-US" dirty="0"/>
              <a:t>Click icon to add picture</a:t>
            </a:r>
          </a:p>
        </p:txBody>
      </p:sp>
      <p:sp>
        <p:nvSpPr>
          <p:cNvPr id="50" name="Picture Placeholder 46">
            <a:extLst>
              <a:ext uri="{FF2B5EF4-FFF2-40B4-BE49-F238E27FC236}">
                <a16:creationId xmlns:a16="http://schemas.microsoft.com/office/drawing/2014/main" id="{B4548244-F89A-4EA8-9DB4-056E45B2FDF5}"/>
              </a:ext>
            </a:extLst>
          </p:cNvPr>
          <p:cNvSpPr>
            <a:spLocks noGrp="1"/>
          </p:cNvSpPr>
          <p:nvPr>
            <p:ph type="pic" sz="quarter" idx="30"/>
          </p:nvPr>
        </p:nvSpPr>
        <p:spPr>
          <a:xfrm>
            <a:off x="977066" y="3890091"/>
            <a:ext cx="867600" cy="868680"/>
          </a:xfrm>
          <a:prstGeom prst="ellipse">
            <a:avLst/>
          </a:prstGeom>
          <a:noFill/>
          <a:ln w="19050">
            <a:noFill/>
          </a:ln>
        </p:spPr>
        <p:txBody>
          <a:bodyPr anchor="ctr" anchorCtr="0">
            <a:normAutofit/>
          </a:bodyPr>
          <a:lstStyle>
            <a:lvl1pPr marL="0" indent="0" algn="ctr">
              <a:buNone/>
              <a:defRPr sz="1200">
                <a:solidFill>
                  <a:schemeClr val="bg1"/>
                </a:solidFill>
              </a:defRPr>
            </a:lvl1pPr>
          </a:lstStyle>
          <a:p>
            <a:r>
              <a:rPr lang="en-US" dirty="0"/>
              <a:t>Click icon to add picture</a:t>
            </a:r>
          </a:p>
        </p:txBody>
      </p:sp>
      <p:sp>
        <p:nvSpPr>
          <p:cNvPr id="51" name="Picture Placeholder 46">
            <a:extLst>
              <a:ext uri="{FF2B5EF4-FFF2-40B4-BE49-F238E27FC236}">
                <a16:creationId xmlns:a16="http://schemas.microsoft.com/office/drawing/2014/main" id="{6B46EEEA-383D-42CD-ABFC-86BD330E07A0}"/>
              </a:ext>
            </a:extLst>
          </p:cNvPr>
          <p:cNvSpPr>
            <a:spLocks noGrp="1"/>
          </p:cNvSpPr>
          <p:nvPr>
            <p:ph type="pic" sz="quarter" idx="31"/>
          </p:nvPr>
        </p:nvSpPr>
        <p:spPr>
          <a:xfrm>
            <a:off x="4512376" y="3890091"/>
            <a:ext cx="867600" cy="868680"/>
          </a:xfrm>
          <a:prstGeom prst="ellipse">
            <a:avLst/>
          </a:prstGeom>
          <a:noFill/>
          <a:ln w="19050">
            <a:noFill/>
          </a:ln>
        </p:spPr>
        <p:txBody>
          <a:bodyPr anchor="ctr" anchorCtr="0">
            <a:normAutofit/>
          </a:bodyPr>
          <a:lstStyle>
            <a:lvl1pPr marL="0" indent="0" algn="ctr">
              <a:buNone/>
              <a:defRPr sz="1200">
                <a:solidFill>
                  <a:schemeClr val="bg1"/>
                </a:solidFill>
              </a:defRPr>
            </a:lvl1pPr>
          </a:lstStyle>
          <a:p>
            <a:r>
              <a:rPr lang="en-US" dirty="0"/>
              <a:t>Click icon to add picture</a:t>
            </a:r>
          </a:p>
        </p:txBody>
      </p:sp>
      <p:sp>
        <p:nvSpPr>
          <p:cNvPr id="52" name="Picture Placeholder 46">
            <a:extLst>
              <a:ext uri="{FF2B5EF4-FFF2-40B4-BE49-F238E27FC236}">
                <a16:creationId xmlns:a16="http://schemas.microsoft.com/office/drawing/2014/main" id="{DF75483C-CE05-4E90-8A93-D04244423927}"/>
              </a:ext>
            </a:extLst>
          </p:cNvPr>
          <p:cNvSpPr>
            <a:spLocks noGrp="1"/>
          </p:cNvSpPr>
          <p:nvPr>
            <p:ph type="pic" sz="quarter" idx="32"/>
          </p:nvPr>
        </p:nvSpPr>
        <p:spPr>
          <a:xfrm>
            <a:off x="8047686" y="3890091"/>
            <a:ext cx="867600" cy="868680"/>
          </a:xfrm>
          <a:prstGeom prst="ellipse">
            <a:avLst/>
          </a:prstGeom>
          <a:noFill/>
          <a:ln w="19050">
            <a:noFill/>
          </a:ln>
        </p:spPr>
        <p:txBody>
          <a:bodyPr anchor="ctr" anchorCtr="0">
            <a:normAutofit/>
          </a:bodyPr>
          <a:lstStyle>
            <a:lvl1pPr marL="0" indent="0" algn="ctr">
              <a:buNone/>
              <a:defRPr sz="1200">
                <a:solidFill>
                  <a:schemeClr val="bg1"/>
                </a:solidFill>
              </a:defRPr>
            </a:lvl1pPr>
          </a:lstStyle>
          <a:p>
            <a:r>
              <a:rPr lang="en-US" dirty="0"/>
              <a:t>Click icon to add picture</a:t>
            </a:r>
          </a:p>
        </p:txBody>
      </p:sp>
    </p:spTree>
    <p:extLst>
      <p:ext uri="{BB962C8B-B14F-4D97-AF65-F5344CB8AC3E}">
        <p14:creationId xmlns:p14="http://schemas.microsoft.com/office/powerpoint/2010/main" val="223660142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Overview">
    <p:bg>
      <p:bgPr>
        <a:solidFill>
          <a:schemeClr val="bg1"/>
        </a:solidFill>
        <a:effectLst/>
      </p:bgPr>
    </p:bg>
    <p:spTree>
      <p:nvGrpSpPr>
        <p:cNvPr id="1" name=""/>
        <p:cNvGrpSpPr/>
        <p:nvPr/>
      </p:nvGrpSpPr>
      <p:grpSpPr>
        <a:xfrm>
          <a:off x="0" y="0"/>
          <a:ext cx="0" cy="0"/>
          <a:chOff x="0" y="0"/>
          <a:chExt cx="0" cy="0"/>
        </a:xfrm>
      </p:grpSpPr>
      <p:sp>
        <p:nvSpPr>
          <p:cNvPr id="46" name="Rectangle 45">
            <a:extLst>
              <a:ext uri="{FF2B5EF4-FFF2-40B4-BE49-F238E27FC236}">
                <a16:creationId xmlns:a16="http://schemas.microsoft.com/office/drawing/2014/main" id="{7427B840-CC27-4923-A00E-7899AF7A4460}"/>
              </a:ext>
            </a:extLst>
          </p:cNvPr>
          <p:cNvSpPr/>
          <p:nvPr userDrawn="1"/>
        </p:nvSpPr>
        <p:spPr>
          <a:xfrm>
            <a:off x="0" y="5764039"/>
            <a:ext cx="12192000" cy="1093961"/>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E45FD86-80D5-4520-8C38-1EDDAB179D77}"/>
              </a:ext>
            </a:extLst>
          </p:cNvPr>
          <p:cNvSpPr>
            <a:spLocks noGrp="1"/>
          </p:cNvSpPr>
          <p:nvPr>
            <p:ph type="title" hasCustomPrompt="1"/>
          </p:nvPr>
        </p:nvSpPr>
        <p:spPr>
          <a:xfrm>
            <a:off x="928800" y="607100"/>
            <a:ext cx="4737482" cy="697044"/>
          </a:xfrm>
        </p:spPr>
        <p:txBody>
          <a:bodyPr anchor="b">
            <a:noAutofit/>
          </a:bodyPr>
          <a:lstStyle>
            <a:lvl1pPr>
              <a:defRPr lang="en-US" sz="4000" b="1" kern="1200" dirty="0">
                <a:gradFill>
                  <a:gsLst>
                    <a:gs pos="0">
                      <a:schemeClr val="bg2"/>
                    </a:gs>
                    <a:gs pos="100000">
                      <a:schemeClr val="accent1"/>
                    </a:gs>
                  </a:gsLst>
                  <a:lin ang="0" scaled="1"/>
                </a:gradFill>
                <a:latin typeface="+mj-lt"/>
                <a:ea typeface="+mj-ea"/>
                <a:cs typeface="+mj-cs"/>
              </a:defRPr>
            </a:lvl1pPr>
          </a:lstStyle>
          <a:p>
            <a:r>
              <a:rPr lang="en-US" dirty="0"/>
              <a:t>OVERVIEW SLIDE</a:t>
            </a:r>
          </a:p>
        </p:txBody>
      </p:sp>
      <p:sp>
        <p:nvSpPr>
          <p:cNvPr id="4" name="Text Placeholder 3">
            <a:extLst>
              <a:ext uri="{FF2B5EF4-FFF2-40B4-BE49-F238E27FC236}">
                <a16:creationId xmlns:a16="http://schemas.microsoft.com/office/drawing/2014/main" id="{28B7C16C-60B5-44CB-B3D5-09EA7F61FE42}"/>
              </a:ext>
            </a:extLst>
          </p:cNvPr>
          <p:cNvSpPr>
            <a:spLocks noGrp="1"/>
          </p:cNvSpPr>
          <p:nvPr>
            <p:ph type="body" sz="half" idx="2" hasCustomPrompt="1"/>
          </p:nvPr>
        </p:nvSpPr>
        <p:spPr>
          <a:xfrm>
            <a:off x="928801" y="2452709"/>
            <a:ext cx="3256674" cy="499493"/>
          </a:xfrm>
        </p:spPr>
        <p:txBody>
          <a:bodyPr>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1 Title</a:t>
            </a:r>
          </a:p>
        </p:txBody>
      </p:sp>
      <p:sp>
        <p:nvSpPr>
          <p:cNvPr id="5" name="Date Placeholder 4">
            <a:extLst>
              <a:ext uri="{FF2B5EF4-FFF2-40B4-BE49-F238E27FC236}">
                <a16:creationId xmlns:a16="http://schemas.microsoft.com/office/drawing/2014/main" id="{0B4BC91B-2A3F-445A-9C91-9BF7826133E6}"/>
              </a:ext>
            </a:extLst>
          </p:cNvPr>
          <p:cNvSpPr>
            <a:spLocks noGrp="1"/>
          </p:cNvSpPr>
          <p:nvPr>
            <p:ph type="dt" sz="half" idx="10"/>
          </p:nvPr>
        </p:nvSpPr>
        <p:spPr/>
        <p:txBody>
          <a:bodyPr/>
          <a:lstStyle/>
          <a:p>
            <a:fld id="{7B3A6B8C-51E0-4512-9EB9-DD1BB2387348}" type="datetime1">
              <a:rPr lang="en-US" smtClean="0"/>
              <a:t>1/6/2024</a:t>
            </a:fld>
            <a:endParaRPr lang="en-US" dirty="0"/>
          </a:p>
        </p:txBody>
      </p:sp>
      <p:sp>
        <p:nvSpPr>
          <p:cNvPr id="6" name="Footer Placeholder 5">
            <a:extLst>
              <a:ext uri="{FF2B5EF4-FFF2-40B4-BE49-F238E27FC236}">
                <a16:creationId xmlns:a16="http://schemas.microsoft.com/office/drawing/2014/main" id="{FBF24CAE-7220-4370-B793-B9D4AA1A3A5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32DF5915-4FF1-41EB-9C2F-1918DA858BB2}"/>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663C2BC3-19D8-497A-B742-E2E5155DEA2E}"/>
              </a:ext>
            </a:extLst>
          </p:cNvPr>
          <p:cNvSpPr/>
          <p:nvPr userDrawn="1"/>
        </p:nvSpPr>
        <p:spPr>
          <a:xfrm>
            <a:off x="687289" y="0"/>
            <a:ext cx="72000" cy="1152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solidFill>
            </a:endParaRPr>
          </a:p>
        </p:txBody>
      </p:sp>
      <p:cxnSp>
        <p:nvCxnSpPr>
          <p:cNvPr id="12" name="Straight Connector 11">
            <a:extLst>
              <a:ext uri="{FF2B5EF4-FFF2-40B4-BE49-F238E27FC236}">
                <a16:creationId xmlns:a16="http://schemas.microsoft.com/office/drawing/2014/main" id="{78AD1AF6-056E-449E-ABB4-F42FCFF2154D}"/>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5">
            <a:extLst>
              <a:ext uri="{FF2B5EF4-FFF2-40B4-BE49-F238E27FC236}">
                <a16:creationId xmlns:a16="http://schemas.microsoft.com/office/drawing/2014/main" id="{B49EFE94-C72E-4FA8-9AE2-70BFB09FB2C1}"/>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accent1"/>
                </a:solidFill>
              </a:defRPr>
            </a:lvl1pPr>
          </a:lstStyle>
          <a:p>
            <a:pPr lvl="0"/>
            <a:r>
              <a:rPr lang="en-US" dirty="0"/>
              <a:t>20XX</a:t>
            </a:r>
          </a:p>
        </p:txBody>
      </p:sp>
      <p:cxnSp>
        <p:nvCxnSpPr>
          <p:cNvPr id="14" name="Straight Connector 13">
            <a:extLst>
              <a:ext uri="{FF2B5EF4-FFF2-40B4-BE49-F238E27FC236}">
                <a16:creationId xmlns:a16="http://schemas.microsoft.com/office/drawing/2014/main" id="{897F17BC-9B89-4B33-A693-1583A7EAEED0}"/>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52FBCB0-43B1-4129-B190-2F32EAB36A71}"/>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AF92140-8242-4A51-9463-35E60CF48BE9}"/>
              </a:ext>
            </a:extLst>
          </p:cNvPr>
          <p:cNvCxnSpPr>
            <a:cxnSpLocks/>
          </p:cNvCxnSpPr>
          <p:nvPr userDrawn="1"/>
        </p:nvCxnSpPr>
        <p:spPr>
          <a:xfrm>
            <a:off x="11192400" y="802800"/>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48D84BA3-D783-472E-AB10-C96A8DE8D0DD}"/>
              </a:ext>
            </a:extLst>
          </p:cNvPr>
          <p:cNvCxnSpPr>
            <a:cxnSpLocks/>
          </p:cNvCxnSpPr>
          <p:nvPr userDrawn="1"/>
        </p:nvCxnSpPr>
        <p:spPr>
          <a:xfrm rot="16200000">
            <a:off x="11383200" y="6580800"/>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5" name="Text Placeholder 3">
            <a:extLst>
              <a:ext uri="{FF2B5EF4-FFF2-40B4-BE49-F238E27FC236}">
                <a16:creationId xmlns:a16="http://schemas.microsoft.com/office/drawing/2014/main" id="{2BBCA2FF-2B83-4966-811C-E9FEEB77CBE4}"/>
              </a:ext>
            </a:extLst>
          </p:cNvPr>
          <p:cNvSpPr>
            <a:spLocks noGrp="1"/>
          </p:cNvSpPr>
          <p:nvPr>
            <p:ph type="body" sz="half" idx="16" hasCustomPrompt="1"/>
          </p:nvPr>
        </p:nvSpPr>
        <p:spPr>
          <a:xfrm>
            <a:off x="4467663" y="2452709"/>
            <a:ext cx="3256674" cy="499493"/>
          </a:xfrm>
        </p:spPr>
        <p:txBody>
          <a:bodyPr>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2 Title</a:t>
            </a:r>
          </a:p>
        </p:txBody>
      </p:sp>
      <p:sp>
        <p:nvSpPr>
          <p:cNvPr id="36" name="Text Placeholder 3">
            <a:extLst>
              <a:ext uri="{FF2B5EF4-FFF2-40B4-BE49-F238E27FC236}">
                <a16:creationId xmlns:a16="http://schemas.microsoft.com/office/drawing/2014/main" id="{663E6488-61FD-4194-B014-22CF5050C2C7}"/>
              </a:ext>
            </a:extLst>
          </p:cNvPr>
          <p:cNvSpPr>
            <a:spLocks noGrp="1"/>
          </p:cNvSpPr>
          <p:nvPr>
            <p:ph type="body" sz="half" idx="17" hasCustomPrompt="1"/>
          </p:nvPr>
        </p:nvSpPr>
        <p:spPr>
          <a:xfrm>
            <a:off x="8006525" y="2452709"/>
            <a:ext cx="3256674" cy="499493"/>
          </a:xfrm>
        </p:spPr>
        <p:txBody>
          <a:bodyPr>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3 Title</a:t>
            </a:r>
          </a:p>
        </p:txBody>
      </p:sp>
      <p:sp>
        <p:nvSpPr>
          <p:cNvPr id="37" name="Text Placeholder 3">
            <a:extLst>
              <a:ext uri="{FF2B5EF4-FFF2-40B4-BE49-F238E27FC236}">
                <a16:creationId xmlns:a16="http://schemas.microsoft.com/office/drawing/2014/main" id="{76A0643E-8E5C-4070-97FD-974351B1D00C}"/>
              </a:ext>
            </a:extLst>
          </p:cNvPr>
          <p:cNvSpPr>
            <a:spLocks noGrp="1"/>
          </p:cNvSpPr>
          <p:nvPr>
            <p:ph type="body" sz="half" idx="18" hasCustomPrompt="1"/>
          </p:nvPr>
        </p:nvSpPr>
        <p:spPr>
          <a:xfrm>
            <a:off x="928801" y="4563914"/>
            <a:ext cx="3256674" cy="499493"/>
          </a:xfrm>
        </p:spPr>
        <p:txBody>
          <a:bodyPr>
            <a:normAutofit/>
          </a:bodyPr>
          <a:lstStyle>
            <a:lvl1pPr marL="0" indent="0">
              <a:buNone/>
              <a:defRPr lang="en-US" sz="2500" b="1" i="0" kern="1200" dirty="0" smtClean="0">
                <a:solidFill>
                  <a:schemeClr val="accent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4 Title</a:t>
            </a:r>
          </a:p>
        </p:txBody>
      </p:sp>
      <p:sp>
        <p:nvSpPr>
          <p:cNvPr id="38" name="Text Placeholder 3">
            <a:extLst>
              <a:ext uri="{FF2B5EF4-FFF2-40B4-BE49-F238E27FC236}">
                <a16:creationId xmlns:a16="http://schemas.microsoft.com/office/drawing/2014/main" id="{A4ECC130-379C-4A4E-AAC7-D84522D434E2}"/>
              </a:ext>
            </a:extLst>
          </p:cNvPr>
          <p:cNvSpPr>
            <a:spLocks noGrp="1"/>
          </p:cNvSpPr>
          <p:nvPr>
            <p:ph type="body" sz="half" idx="19" hasCustomPrompt="1"/>
          </p:nvPr>
        </p:nvSpPr>
        <p:spPr>
          <a:xfrm>
            <a:off x="4467663" y="4563914"/>
            <a:ext cx="3256674" cy="499493"/>
          </a:xfrm>
        </p:spPr>
        <p:txBody>
          <a:bodyPr>
            <a:normAutofit/>
          </a:bodyPr>
          <a:lstStyle>
            <a:lvl1pPr marL="0" indent="0">
              <a:buNone/>
              <a:defRPr lang="en-US" sz="2500" b="1" i="0" kern="1200" dirty="0" smtClean="0">
                <a:solidFill>
                  <a:schemeClr val="accent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5 Title</a:t>
            </a:r>
          </a:p>
        </p:txBody>
      </p:sp>
      <p:sp>
        <p:nvSpPr>
          <p:cNvPr id="39" name="Text Placeholder 3">
            <a:extLst>
              <a:ext uri="{FF2B5EF4-FFF2-40B4-BE49-F238E27FC236}">
                <a16:creationId xmlns:a16="http://schemas.microsoft.com/office/drawing/2014/main" id="{C8C2920A-FB6F-4697-8CDD-0896EC262719}"/>
              </a:ext>
            </a:extLst>
          </p:cNvPr>
          <p:cNvSpPr>
            <a:spLocks noGrp="1"/>
          </p:cNvSpPr>
          <p:nvPr>
            <p:ph type="body" sz="half" idx="20" hasCustomPrompt="1"/>
          </p:nvPr>
        </p:nvSpPr>
        <p:spPr>
          <a:xfrm>
            <a:off x="8006525" y="4563914"/>
            <a:ext cx="3256674" cy="499493"/>
          </a:xfrm>
        </p:spPr>
        <p:txBody>
          <a:bodyPr>
            <a:normAutofit/>
          </a:bodyPr>
          <a:lstStyle>
            <a:lvl1pPr marL="0" indent="0">
              <a:buNone/>
              <a:defRPr lang="en-US" sz="2500" b="1" i="0" kern="1200" dirty="0" smtClean="0">
                <a:solidFill>
                  <a:schemeClr val="accent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6 Title</a:t>
            </a:r>
          </a:p>
        </p:txBody>
      </p:sp>
      <p:sp>
        <p:nvSpPr>
          <p:cNvPr id="40" name="Text Placeholder 3">
            <a:extLst>
              <a:ext uri="{FF2B5EF4-FFF2-40B4-BE49-F238E27FC236}">
                <a16:creationId xmlns:a16="http://schemas.microsoft.com/office/drawing/2014/main" id="{F84CD40D-D65C-419A-B22F-5633C9254F52}"/>
              </a:ext>
            </a:extLst>
          </p:cNvPr>
          <p:cNvSpPr>
            <a:spLocks noGrp="1"/>
          </p:cNvSpPr>
          <p:nvPr>
            <p:ph type="body" sz="half" idx="21"/>
          </p:nvPr>
        </p:nvSpPr>
        <p:spPr>
          <a:xfrm>
            <a:off x="928801" y="2876273"/>
            <a:ext cx="3256674" cy="499493"/>
          </a:xfrm>
        </p:spPr>
        <p:txBody>
          <a:bodyPr>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1" name="Text Placeholder 3">
            <a:extLst>
              <a:ext uri="{FF2B5EF4-FFF2-40B4-BE49-F238E27FC236}">
                <a16:creationId xmlns:a16="http://schemas.microsoft.com/office/drawing/2014/main" id="{4902ECF4-C668-49EA-AD7B-E0B3332DE48A}"/>
              </a:ext>
            </a:extLst>
          </p:cNvPr>
          <p:cNvSpPr>
            <a:spLocks noGrp="1"/>
          </p:cNvSpPr>
          <p:nvPr>
            <p:ph type="body" sz="half" idx="22"/>
          </p:nvPr>
        </p:nvSpPr>
        <p:spPr>
          <a:xfrm>
            <a:off x="4467663" y="2876273"/>
            <a:ext cx="3256674" cy="499493"/>
          </a:xfrm>
        </p:spPr>
        <p:txBody>
          <a:bodyPr>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2" name="Text Placeholder 3">
            <a:extLst>
              <a:ext uri="{FF2B5EF4-FFF2-40B4-BE49-F238E27FC236}">
                <a16:creationId xmlns:a16="http://schemas.microsoft.com/office/drawing/2014/main" id="{648A6F22-3F59-4E0F-BAE5-9B7E0D16D33F}"/>
              </a:ext>
            </a:extLst>
          </p:cNvPr>
          <p:cNvSpPr>
            <a:spLocks noGrp="1"/>
          </p:cNvSpPr>
          <p:nvPr>
            <p:ph type="body" sz="half" idx="23"/>
          </p:nvPr>
        </p:nvSpPr>
        <p:spPr>
          <a:xfrm>
            <a:off x="8006525" y="2876273"/>
            <a:ext cx="3256674" cy="499493"/>
          </a:xfrm>
        </p:spPr>
        <p:txBody>
          <a:bodyPr>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3" name="Text Placeholder 3">
            <a:extLst>
              <a:ext uri="{FF2B5EF4-FFF2-40B4-BE49-F238E27FC236}">
                <a16:creationId xmlns:a16="http://schemas.microsoft.com/office/drawing/2014/main" id="{5689CAE6-6963-412E-9DAD-B7B5AFC41DCF}"/>
              </a:ext>
            </a:extLst>
          </p:cNvPr>
          <p:cNvSpPr>
            <a:spLocks noGrp="1"/>
          </p:cNvSpPr>
          <p:nvPr>
            <p:ph type="body" sz="half" idx="24"/>
          </p:nvPr>
        </p:nvSpPr>
        <p:spPr>
          <a:xfrm>
            <a:off x="928801" y="4987478"/>
            <a:ext cx="3256674" cy="499493"/>
          </a:xfrm>
        </p:spPr>
        <p:txBody>
          <a:bodyPr>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4" name="Text Placeholder 3">
            <a:extLst>
              <a:ext uri="{FF2B5EF4-FFF2-40B4-BE49-F238E27FC236}">
                <a16:creationId xmlns:a16="http://schemas.microsoft.com/office/drawing/2014/main" id="{98D9757D-1411-42F4-AABD-CC173E4A038B}"/>
              </a:ext>
            </a:extLst>
          </p:cNvPr>
          <p:cNvSpPr>
            <a:spLocks noGrp="1"/>
          </p:cNvSpPr>
          <p:nvPr>
            <p:ph type="body" sz="half" idx="25"/>
          </p:nvPr>
        </p:nvSpPr>
        <p:spPr>
          <a:xfrm>
            <a:off x="4467663" y="4987478"/>
            <a:ext cx="3256674" cy="499493"/>
          </a:xfrm>
        </p:spPr>
        <p:txBody>
          <a:bodyPr>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5" name="Text Placeholder 3">
            <a:extLst>
              <a:ext uri="{FF2B5EF4-FFF2-40B4-BE49-F238E27FC236}">
                <a16:creationId xmlns:a16="http://schemas.microsoft.com/office/drawing/2014/main" id="{0590AA6E-50BC-4492-8B87-7D8D4A8A5E76}"/>
              </a:ext>
            </a:extLst>
          </p:cNvPr>
          <p:cNvSpPr>
            <a:spLocks noGrp="1"/>
          </p:cNvSpPr>
          <p:nvPr>
            <p:ph type="body" sz="half" idx="26"/>
          </p:nvPr>
        </p:nvSpPr>
        <p:spPr>
          <a:xfrm>
            <a:off x="8006525" y="4987478"/>
            <a:ext cx="3256674" cy="499493"/>
          </a:xfrm>
        </p:spPr>
        <p:txBody>
          <a:bodyPr>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7" name="Picture Placeholder 46">
            <a:extLst>
              <a:ext uri="{FF2B5EF4-FFF2-40B4-BE49-F238E27FC236}">
                <a16:creationId xmlns:a16="http://schemas.microsoft.com/office/drawing/2014/main" id="{64786CCE-CCCC-4B2D-890D-9D719713DB79}"/>
              </a:ext>
            </a:extLst>
          </p:cNvPr>
          <p:cNvSpPr>
            <a:spLocks noGrp="1"/>
          </p:cNvSpPr>
          <p:nvPr>
            <p:ph type="pic" sz="quarter" idx="27"/>
          </p:nvPr>
        </p:nvSpPr>
        <p:spPr>
          <a:xfrm>
            <a:off x="1041234" y="1575100"/>
            <a:ext cx="867600" cy="868680"/>
          </a:xfrm>
          <a:prstGeom prst="ellipse">
            <a:avLst/>
          </a:prstGeom>
          <a:ln w="19050">
            <a:gradFill flip="none" rotWithShape="1">
              <a:gsLst>
                <a:gs pos="0">
                  <a:schemeClr val="bg2"/>
                </a:gs>
                <a:gs pos="100000">
                  <a:schemeClr val="accent1"/>
                </a:gs>
              </a:gsLst>
              <a:lin ang="0" scaled="1"/>
              <a:tileRect/>
            </a:gradFill>
          </a:ln>
        </p:spPr>
        <p:txBody>
          <a:bodyPr anchor="ctr" anchorCtr="0">
            <a:normAutofit/>
          </a:bodyPr>
          <a:lstStyle>
            <a:lvl1pPr marL="0" indent="0" algn="ctr">
              <a:buNone/>
              <a:defRPr sz="1200">
                <a:solidFill>
                  <a:schemeClr val="tx1">
                    <a:lumMod val="75000"/>
                    <a:lumOff val="25000"/>
                  </a:schemeClr>
                </a:solidFill>
              </a:defRPr>
            </a:lvl1pPr>
          </a:lstStyle>
          <a:p>
            <a:r>
              <a:rPr lang="en-US" dirty="0"/>
              <a:t>Click icon to add picture</a:t>
            </a:r>
          </a:p>
        </p:txBody>
      </p:sp>
      <p:sp>
        <p:nvSpPr>
          <p:cNvPr id="48" name="Picture Placeholder 46">
            <a:extLst>
              <a:ext uri="{FF2B5EF4-FFF2-40B4-BE49-F238E27FC236}">
                <a16:creationId xmlns:a16="http://schemas.microsoft.com/office/drawing/2014/main" id="{EB08972C-68CE-41CC-9351-3DD741E53936}"/>
              </a:ext>
            </a:extLst>
          </p:cNvPr>
          <p:cNvSpPr>
            <a:spLocks noGrp="1"/>
          </p:cNvSpPr>
          <p:nvPr>
            <p:ph type="pic" sz="quarter" idx="28"/>
          </p:nvPr>
        </p:nvSpPr>
        <p:spPr>
          <a:xfrm>
            <a:off x="4576544" y="1575100"/>
            <a:ext cx="867600" cy="868680"/>
          </a:xfrm>
          <a:prstGeom prst="ellipse">
            <a:avLst/>
          </a:prstGeom>
          <a:ln w="19050">
            <a:gradFill flip="none" rotWithShape="1">
              <a:gsLst>
                <a:gs pos="0">
                  <a:schemeClr val="bg2"/>
                </a:gs>
                <a:gs pos="100000">
                  <a:schemeClr val="accent1"/>
                </a:gs>
              </a:gsLst>
              <a:lin ang="0" scaled="1"/>
              <a:tileRect/>
            </a:gradFill>
          </a:ln>
        </p:spPr>
        <p:txBody>
          <a:bodyPr anchor="ctr" anchorCtr="0">
            <a:normAutofit/>
          </a:bodyPr>
          <a:lstStyle>
            <a:lvl1pPr marL="0" indent="0" algn="ctr">
              <a:buNone/>
              <a:defRPr sz="1200">
                <a:solidFill>
                  <a:schemeClr val="tx1">
                    <a:lumMod val="75000"/>
                    <a:lumOff val="25000"/>
                  </a:schemeClr>
                </a:solidFill>
              </a:defRPr>
            </a:lvl1pPr>
          </a:lstStyle>
          <a:p>
            <a:r>
              <a:rPr lang="en-US" dirty="0"/>
              <a:t>Click icon to add picture</a:t>
            </a:r>
          </a:p>
        </p:txBody>
      </p:sp>
      <p:sp>
        <p:nvSpPr>
          <p:cNvPr id="49" name="Picture Placeholder 46">
            <a:extLst>
              <a:ext uri="{FF2B5EF4-FFF2-40B4-BE49-F238E27FC236}">
                <a16:creationId xmlns:a16="http://schemas.microsoft.com/office/drawing/2014/main" id="{6347D157-8108-4656-88F3-59B693C47F9B}"/>
              </a:ext>
            </a:extLst>
          </p:cNvPr>
          <p:cNvSpPr>
            <a:spLocks noGrp="1"/>
          </p:cNvSpPr>
          <p:nvPr>
            <p:ph type="pic" sz="quarter" idx="29"/>
          </p:nvPr>
        </p:nvSpPr>
        <p:spPr>
          <a:xfrm>
            <a:off x="8111854" y="1575100"/>
            <a:ext cx="867600" cy="868680"/>
          </a:xfrm>
          <a:prstGeom prst="ellipse">
            <a:avLst/>
          </a:prstGeom>
          <a:ln w="19050">
            <a:gradFill flip="none" rotWithShape="1">
              <a:gsLst>
                <a:gs pos="0">
                  <a:schemeClr val="bg2"/>
                </a:gs>
                <a:gs pos="100000">
                  <a:schemeClr val="accent1"/>
                </a:gs>
              </a:gsLst>
              <a:lin ang="0" scaled="1"/>
              <a:tileRect/>
            </a:gradFill>
          </a:ln>
        </p:spPr>
        <p:txBody>
          <a:bodyPr anchor="ctr" anchorCtr="0">
            <a:normAutofit/>
          </a:bodyPr>
          <a:lstStyle>
            <a:lvl1pPr marL="0" indent="0" algn="ctr">
              <a:buNone/>
              <a:defRPr sz="1200">
                <a:solidFill>
                  <a:schemeClr val="tx1">
                    <a:lumMod val="75000"/>
                    <a:lumOff val="25000"/>
                  </a:schemeClr>
                </a:solidFill>
              </a:defRPr>
            </a:lvl1pPr>
          </a:lstStyle>
          <a:p>
            <a:r>
              <a:rPr lang="en-US" dirty="0"/>
              <a:t>Click icon to add picture</a:t>
            </a:r>
          </a:p>
        </p:txBody>
      </p:sp>
      <p:sp>
        <p:nvSpPr>
          <p:cNvPr id="50" name="Picture Placeholder 46">
            <a:extLst>
              <a:ext uri="{FF2B5EF4-FFF2-40B4-BE49-F238E27FC236}">
                <a16:creationId xmlns:a16="http://schemas.microsoft.com/office/drawing/2014/main" id="{B4548244-F89A-4EA8-9DB4-056E45B2FDF5}"/>
              </a:ext>
            </a:extLst>
          </p:cNvPr>
          <p:cNvSpPr>
            <a:spLocks noGrp="1"/>
          </p:cNvSpPr>
          <p:nvPr>
            <p:ph type="pic" sz="quarter" idx="30"/>
          </p:nvPr>
        </p:nvSpPr>
        <p:spPr>
          <a:xfrm>
            <a:off x="1041234" y="3707211"/>
            <a:ext cx="867600" cy="868680"/>
          </a:xfrm>
          <a:prstGeom prst="ellipse">
            <a:avLst/>
          </a:prstGeom>
          <a:ln w="19050">
            <a:gradFill flip="none" rotWithShape="1">
              <a:gsLst>
                <a:gs pos="0">
                  <a:schemeClr val="bg2"/>
                </a:gs>
                <a:gs pos="100000">
                  <a:schemeClr val="accent1"/>
                </a:gs>
              </a:gsLst>
              <a:lin ang="0" scaled="1"/>
              <a:tileRect/>
            </a:gradFill>
          </a:ln>
        </p:spPr>
        <p:txBody>
          <a:bodyPr anchor="ctr" anchorCtr="0">
            <a:normAutofit/>
          </a:bodyPr>
          <a:lstStyle>
            <a:lvl1pPr marL="0" indent="0" algn="ctr">
              <a:buNone/>
              <a:defRPr sz="1200">
                <a:solidFill>
                  <a:schemeClr val="tx1">
                    <a:lumMod val="75000"/>
                    <a:lumOff val="25000"/>
                  </a:schemeClr>
                </a:solidFill>
              </a:defRPr>
            </a:lvl1pPr>
          </a:lstStyle>
          <a:p>
            <a:r>
              <a:rPr lang="en-US" dirty="0"/>
              <a:t>Click icon to add picture</a:t>
            </a:r>
          </a:p>
        </p:txBody>
      </p:sp>
      <p:sp>
        <p:nvSpPr>
          <p:cNvPr id="51" name="Picture Placeholder 46">
            <a:extLst>
              <a:ext uri="{FF2B5EF4-FFF2-40B4-BE49-F238E27FC236}">
                <a16:creationId xmlns:a16="http://schemas.microsoft.com/office/drawing/2014/main" id="{6B46EEEA-383D-42CD-ABFC-86BD330E07A0}"/>
              </a:ext>
            </a:extLst>
          </p:cNvPr>
          <p:cNvSpPr>
            <a:spLocks noGrp="1"/>
          </p:cNvSpPr>
          <p:nvPr>
            <p:ph type="pic" sz="quarter" idx="31"/>
          </p:nvPr>
        </p:nvSpPr>
        <p:spPr>
          <a:xfrm>
            <a:off x="4576544" y="3707211"/>
            <a:ext cx="867600" cy="868680"/>
          </a:xfrm>
          <a:prstGeom prst="ellipse">
            <a:avLst/>
          </a:prstGeom>
          <a:ln w="19050">
            <a:gradFill flip="none" rotWithShape="1">
              <a:gsLst>
                <a:gs pos="0">
                  <a:schemeClr val="bg2"/>
                </a:gs>
                <a:gs pos="100000">
                  <a:schemeClr val="accent1"/>
                </a:gs>
              </a:gsLst>
              <a:lin ang="0" scaled="1"/>
              <a:tileRect/>
            </a:gradFill>
          </a:ln>
        </p:spPr>
        <p:txBody>
          <a:bodyPr anchor="ctr" anchorCtr="0">
            <a:normAutofit/>
          </a:bodyPr>
          <a:lstStyle>
            <a:lvl1pPr marL="0" indent="0" algn="ctr">
              <a:buNone/>
              <a:defRPr sz="1200">
                <a:solidFill>
                  <a:schemeClr val="tx1">
                    <a:lumMod val="75000"/>
                    <a:lumOff val="25000"/>
                  </a:schemeClr>
                </a:solidFill>
              </a:defRPr>
            </a:lvl1pPr>
          </a:lstStyle>
          <a:p>
            <a:r>
              <a:rPr lang="en-US" dirty="0"/>
              <a:t>Click icon to add picture</a:t>
            </a:r>
          </a:p>
        </p:txBody>
      </p:sp>
      <p:sp>
        <p:nvSpPr>
          <p:cNvPr id="52" name="Picture Placeholder 46">
            <a:extLst>
              <a:ext uri="{FF2B5EF4-FFF2-40B4-BE49-F238E27FC236}">
                <a16:creationId xmlns:a16="http://schemas.microsoft.com/office/drawing/2014/main" id="{DF75483C-CE05-4E90-8A93-D04244423927}"/>
              </a:ext>
            </a:extLst>
          </p:cNvPr>
          <p:cNvSpPr>
            <a:spLocks noGrp="1"/>
          </p:cNvSpPr>
          <p:nvPr>
            <p:ph type="pic" sz="quarter" idx="32"/>
          </p:nvPr>
        </p:nvSpPr>
        <p:spPr>
          <a:xfrm>
            <a:off x="8111854" y="3707211"/>
            <a:ext cx="867600" cy="868680"/>
          </a:xfrm>
          <a:prstGeom prst="ellipse">
            <a:avLst/>
          </a:prstGeom>
          <a:ln w="19050">
            <a:gradFill flip="none" rotWithShape="1">
              <a:gsLst>
                <a:gs pos="0">
                  <a:schemeClr val="bg2"/>
                </a:gs>
                <a:gs pos="100000">
                  <a:schemeClr val="accent1"/>
                </a:gs>
              </a:gsLst>
              <a:lin ang="0" scaled="1"/>
              <a:tileRect/>
            </a:gradFill>
          </a:ln>
        </p:spPr>
        <p:txBody>
          <a:bodyPr anchor="ctr" anchorCtr="0">
            <a:normAutofit/>
          </a:bodyPr>
          <a:lstStyle>
            <a:lvl1pPr marL="0" indent="0" algn="ctr">
              <a:buNone/>
              <a:defRPr sz="1200">
                <a:solidFill>
                  <a:schemeClr val="tx1">
                    <a:lumMod val="75000"/>
                    <a:lumOff val="25000"/>
                  </a:schemeClr>
                </a:solidFill>
              </a:defRPr>
            </a:lvl1pPr>
          </a:lstStyle>
          <a:p>
            <a:r>
              <a:rPr lang="en-US" dirty="0"/>
              <a:t>Click icon to add picture</a:t>
            </a:r>
          </a:p>
        </p:txBody>
      </p:sp>
    </p:spTree>
    <p:extLst>
      <p:ext uri="{BB962C8B-B14F-4D97-AF65-F5344CB8AC3E}">
        <p14:creationId xmlns:p14="http://schemas.microsoft.com/office/powerpoint/2010/main" val="32609610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_Overview">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6" name="Rectangle 45">
            <a:extLst>
              <a:ext uri="{FF2B5EF4-FFF2-40B4-BE49-F238E27FC236}">
                <a16:creationId xmlns:a16="http://schemas.microsoft.com/office/drawing/2014/main" id="{70994831-EE46-4DEA-9077-4FEBBCD60EB3}"/>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E45FD86-80D5-4520-8C38-1EDDAB179D77}"/>
              </a:ext>
            </a:extLst>
          </p:cNvPr>
          <p:cNvSpPr>
            <a:spLocks noGrp="1"/>
          </p:cNvSpPr>
          <p:nvPr>
            <p:ph type="title" hasCustomPrompt="1"/>
          </p:nvPr>
        </p:nvSpPr>
        <p:spPr>
          <a:xfrm>
            <a:off x="928800" y="607100"/>
            <a:ext cx="4737482" cy="697044"/>
          </a:xfrm>
        </p:spPr>
        <p:txBody>
          <a:bodyPr anchor="b">
            <a:noAutofit/>
          </a:bodyPr>
          <a:lstStyle>
            <a:lvl1pPr>
              <a:defRPr lang="en-US" sz="4000" b="1" kern="1200" dirty="0">
                <a:solidFill>
                  <a:schemeClr val="bg1"/>
                </a:solidFill>
                <a:latin typeface="+mj-lt"/>
                <a:ea typeface="+mj-ea"/>
                <a:cs typeface="+mj-cs"/>
              </a:defRPr>
            </a:lvl1pPr>
          </a:lstStyle>
          <a:p>
            <a:r>
              <a:rPr lang="en-US" dirty="0"/>
              <a:t>OVERVIEW SLIDE</a:t>
            </a:r>
          </a:p>
        </p:txBody>
      </p:sp>
      <p:sp>
        <p:nvSpPr>
          <p:cNvPr id="4" name="Text Placeholder 3">
            <a:extLst>
              <a:ext uri="{FF2B5EF4-FFF2-40B4-BE49-F238E27FC236}">
                <a16:creationId xmlns:a16="http://schemas.microsoft.com/office/drawing/2014/main" id="{28B7C16C-60B5-44CB-B3D5-09EA7F61FE42}"/>
              </a:ext>
            </a:extLst>
          </p:cNvPr>
          <p:cNvSpPr>
            <a:spLocks noGrp="1"/>
          </p:cNvSpPr>
          <p:nvPr>
            <p:ph type="body" sz="half" idx="2" hasCustomPrompt="1"/>
          </p:nvPr>
        </p:nvSpPr>
        <p:spPr>
          <a:xfrm>
            <a:off x="928801" y="26355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1 Title</a:t>
            </a:r>
          </a:p>
        </p:txBody>
      </p:sp>
      <p:sp>
        <p:nvSpPr>
          <p:cNvPr id="5" name="Date Placeholder 4">
            <a:extLst>
              <a:ext uri="{FF2B5EF4-FFF2-40B4-BE49-F238E27FC236}">
                <a16:creationId xmlns:a16="http://schemas.microsoft.com/office/drawing/2014/main" id="{0B4BC91B-2A3F-445A-9C91-9BF7826133E6}"/>
              </a:ext>
            </a:extLst>
          </p:cNvPr>
          <p:cNvSpPr>
            <a:spLocks noGrp="1"/>
          </p:cNvSpPr>
          <p:nvPr>
            <p:ph type="dt" sz="half" idx="10"/>
          </p:nvPr>
        </p:nvSpPr>
        <p:spPr/>
        <p:txBody>
          <a:bodyPr/>
          <a:lstStyle/>
          <a:p>
            <a:fld id="{E15065FF-3A74-4B0F-9624-362545A943D5}" type="datetime1">
              <a:rPr lang="en-US" smtClean="0"/>
              <a:t>1/6/2024</a:t>
            </a:fld>
            <a:endParaRPr lang="en-US" dirty="0"/>
          </a:p>
        </p:txBody>
      </p:sp>
      <p:sp>
        <p:nvSpPr>
          <p:cNvPr id="6" name="Footer Placeholder 5">
            <a:extLst>
              <a:ext uri="{FF2B5EF4-FFF2-40B4-BE49-F238E27FC236}">
                <a16:creationId xmlns:a16="http://schemas.microsoft.com/office/drawing/2014/main" id="{FBF24CAE-7220-4370-B793-B9D4AA1A3A5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32DF5915-4FF1-41EB-9C2F-1918DA858BB2}"/>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663C2BC3-19D8-497A-B742-E2E5155DEA2E}"/>
              </a:ext>
            </a:extLst>
          </p:cNvPr>
          <p:cNvSpPr/>
          <p:nvPr userDrawn="1"/>
        </p:nvSpPr>
        <p:spPr>
          <a:xfrm>
            <a:off x="687289" y="244444"/>
            <a:ext cx="72000" cy="9075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Text Placeholder 3">
            <a:extLst>
              <a:ext uri="{FF2B5EF4-FFF2-40B4-BE49-F238E27FC236}">
                <a16:creationId xmlns:a16="http://schemas.microsoft.com/office/drawing/2014/main" id="{2BBCA2FF-2B83-4966-811C-E9FEEB77CBE4}"/>
              </a:ext>
            </a:extLst>
          </p:cNvPr>
          <p:cNvSpPr>
            <a:spLocks noGrp="1"/>
          </p:cNvSpPr>
          <p:nvPr>
            <p:ph type="body" sz="half" idx="16" hasCustomPrompt="1"/>
          </p:nvPr>
        </p:nvSpPr>
        <p:spPr>
          <a:xfrm>
            <a:off x="4467663" y="26355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2 Title</a:t>
            </a:r>
          </a:p>
        </p:txBody>
      </p:sp>
      <p:sp>
        <p:nvSpPr>
          <p:cNvPr id="36" name="Text Placeholder 3">
            <a:extLst>
              <a:ext uri="{FF2B5EF4-FFF2-40B4-BE49-F238E27FC236}">
                <a16:creationId xmlns:a16="http://schemas.microsoft.com/office/drawing/2014/main" id="{663E6488-61FD-4194-B014-22CF5050C2C7}"/>
              </a:ext>
            </a:extLst>
          </p:cNvPr>
          <p:cNvSpPr>
            <a:spLocks noGrp="1"/>
          </p:cNvSpPr>
          <p:nvPr>
            <p:ph type="body" sz="half" idx="17" hasCustomPrompt="1"/>
          </p:nvPr>
        </p:nvSpPr>
        <p:spPr>
          <a:xfrm>
            <a:off x="8006525" y="26355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3 Title</a:t>
            </a:r>
          </a:p>
        </p:txBody>
      </p:sp>
      <p:sp>
        <p:nvSpPr>
          <p:cNvPr id="37" name="Text Placeholder 3">
            <a:extLst>
              <a:ext uri="{FF2B5EF4-FFF2-40B4-BE49-F238E27FC236}">
                <a16:creationId xmlns:a16="http://schemas.microsoft.com/office/drawing/2014/main" id="{76A0643E-8E5C-4070-97FD-974351B1D00C}"/>
              </a:ext>
            </a:extLst>
          </p:cNvPr>
          <p:cNvSpPr>
            <a:spLocks noGrp="1"/>
          </p:cNvSpPr>
          <p:nvPr>
            <p:ph type="body" sz="half" idx="18" hasCustomPrompt="1"/>
          </p:nvPr>
        </p:nvSpPr>
        <p:spPr>
          <a:xfrm>
            <a:off x="928801" y="47467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4 Title</a:t>
            </a:r>
          </a:p>
        </p:txBody>
      </p:sp>
      <p:sp>
        <p:nvSpPr>
          <p:cNvPr id="38" name="Text Placeholder 3">
            <a:extLst>
              <a:ext uri="{FF2B5EF4-FFF2-40B4-BE49-F238E27FC236}">
                <a16:creationId xmlns:a16="http://schemas.microsoft.com/office/drawing/2014/main" id="{A4ECC130-379C-4A4E-AAC7-D84522D434E2}"/>
              </a:ext>
            </a:extLst>
          </p:cNvPr>
          <p:cNvSpPr>
            <a:spLocks noGrp="1"/>
          </p:cNvSpPr>
          <p:nvPr>
            <p:ph type="body" sz="half" idx="19" hasCustomPrompt="1"/>
          </p:nvPr>
        </p:nvSpPr>
        <p:spPr>
          <a:xfrm>
            <a:off x="4467663" y="47467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5 Title</a:t>
            </a:r>
          </a:p>
        </p:txBody>
      </p:sp>
      <p:sp>
        <p:nvSpPr>
          <p:cNvPr id="39" name="Text Placeholder 3">
            <a:extLst>
              <a:ext uri="{FF2B5EF4-FFF2-40B4-BE49-F238E27FC236}">
                <a16:creationId xmlns:a16="http://schemas.microsoft.com/office/drawing/2014/main" id="{C8C2920A-FB6F-4697-8CDD-0896EC262719}"/>
              </a:ext>
            </a:extLst>
          </p:cNvPr>
          <p:cNvSpPr>
            <a:spLocks noGrp="1"/>
          </p:cNvSpPr>
          <p:nvPr>
            <p:ph type="body" sz="half" idx="20" hasCustomPrompt="1"/>
          </p:nvPr>
        </p:nvSpPr>
        <p:spPr>
          <a:xfrm>
            <a:off x="8006525" y="47467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6 Title</a:t>
            </a:r>
          </a:p>
        </p:txBody>
      </p:sp>
      <p:sp>
        <p:nvSpPr>
          <p:cNvPr id="40" name="Text Placeholder 3">
            <a:extLst>
              <a:ext uri="{FF2B5EF4-FFF2-40B4-BE49-F238E27FC236}">
                <a16:creationId xmlns:a16="http://schemas.microsoft.com/office/drawing/2014/main" id="{F84CD40D-D65C-419A-B22F-5633C9254F52}"/>
              </a:ext>
            </a:extLst>
          </p:cNvPr>
          <p:cNvSpPr>
            <a:spLocks noGrp="1"/>
          </p:cNvSpPr>
          <p:nvPr>
            <p:ph type="body" sz="half" idx="21"/>
          </p:nvPr>
        </p:nvSpPr>
        <p:spPr>
          <a:xfrm>
            <a:off x="928801" y="3059153"/>
            <a:ext cx="3256674" cy="499493"/>
          </a:xfrm>
        </p:spPr>
        <p:txBody>
          <a:bodyPr>
            <a:normAutofit/>
          </a:bodyPr>
          <a:lstStyle>
            <a:lvl1pPr marL="0" indent="0">
              <a:buNone/>
              <a:defRPr lang="en-US" sz="1600" i="0" kern="120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1" name="Text Placeholder 3">
            <a:extLst>
              <a:ext uri="{FF2B5EF4-FFF2-40B4-BE49-F238E27FC236}">
                <a16:creationId xmlns:a16="http://schemas.microsoft.com/office/drawing/2014/main" id="{4902ECF4-C668-49EA-AD7B-E0B3332DE48A}"/>
              </a:ext>
            </a:extLst>
          </p:cNvPr>
          <p:cNvSpPr>
            <a:spLocks noGrp="1"/>
          </p:cNvSpPr>
          <p:nvPr>
            <p:ph type="body" sz="half" idx="22"/>
          </p:nvPr>
        </p:nvSpPr>
        <p:spPr>
          <a:xfrm>
            <a:off x="4467663" y="3059153"/>
            <a:ext cx="3256674" cy="499493"/>
          </a:xfrm>
        </p:spPr>
        <p:txBody>
          <a:bodyPr>
            <a:normAutofit/>
          </a:bodyPr>
          <a:lstStyle>
            <a:lvl1pPr marL="0" indent="0">
              <a:buNone/>
              <a:defRPr lang="en-US" sz="1600" i="0" kern="120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2" name="Text Placeholder 3">
            <a:extLst>
              <a:ext uri="{FF2B5EF4-FFF2-40B4-BE49-F238E27FC236}">
                <a16:creationId xmlns:a16="http://schemas.microsoft.com/office/drawing/2014/main" id="{648A6F22-3F59-4E0F-BAE5-9B7E0D16D33F}"/>
              </a:ext>
            </a:extLst>
          </p:cNvPr>
          <p:cNvSpPr>
            <a:spLocks noGrp="1"/>
          </p:cNvSpPr>
          <p:nvPr>
            <p:ph type="body" sz="half" idx="23"/>
          </p:nvPr>
        </p:nvSpPr>
        <p:spPr>
          <a:xfrm>
            <a:off x="8006525" y="3059153"/>
            <a:ext cx="3256674" cy="499493"/>
          </a:xfrm>
        </p:spPr>
        <p:txBody>
          <a:bodyPr>
            <a:normAutofit/>
          </a:bodyPr>
          <a:lstStyle>
            <a:lvl1pPr marL="0" indent="0">
              <a:buNone/>
              <a:defRPr lang="en-US" sz="1600" i="0" kern="120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3" name="Text Placeholder 3">
            <a:extLst>
              <a:ext uri="{FF2B5EF4-FFF2-40B4-BE49-F238E27FC236}">
                <a16:creationId xmlns:a16="http://schemas.microsoft.com/office/drawing/2014/main" id="{5689CAE6-6963-412E-9DAD-B7B5AFC41DCF}"/>
              </a:ext>
            </a:extLst>
          </p:cNvPr>
          <p:cNvSpPr>
            <a:spLocks noGrp="1"/>
          </p:cNvSpPr>
          <p:nvPr>
            <p:ph type="body" sz="half" idx="24"/>
          </p:nvPr>
        </p:nvSpPr>
        <p:spPr>
          <a:xfrm>
            <a:off x="928801" y="5170358"/>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4" name="Text Placeholder 3">
            <a:extLst>
              <a:ext uri="{FF2B5EF4-FFF2-40B4-BE49-F238E27FC236}">
                <a16:creationId xmlns:a16="http://schemas.microsoft.com/office/drawing/2014/main" id="{98D9757D-1411-42F4-AABD-CC173E4A038B}"/>
              </a:ext>
            </a:extLst>
          </p:cNvPr>
          <p:cNvSpPr>
            <a:spLocks noGrp="1"/>
          </p:cNvSpPr>
          <p:nvPr>
            <p:ph type="body" sz="half" idx="25"/>
          </p:nvPr>
        </p:nvSpPr>
        <p:spPr>
          <a:xfrm>
            <a:off x="4467663" y="5170358"/>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5" name="Text Placeholder 3">
            <a:extLst>
              <a:ext uri="{FF2B5EF4-FFF2-40B4-BE49-F238E27FC236}">
                <a16:creationId xmlns:a16="http://schemas.microsoft.com/office/drawing/2014/main" id="{0590AA6E-50BC-4492-8B87-7D8D4A8A5E76}"/>
              </a:ext>
            </a:extLst>
          </p:cNvPr>
          <p:cNvSpPr>
            <a:spLocks noGrp="1"/>
          </p:cNvSpPr>
          <p:nvPr>
            <p:ph type="body" sz="half" idx="26"/>
          </p:nvPr>
        </p:nvSpPr>
        <p:spPr>
          <a:xfrm>
            <a:off x="8006525" y="5170358"/>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7" name="Picture Placeholder 46">
            <a:extLst>
              <a:ext uri="{FF2B5EF4-FFF2-40B4-BE49-F238E27FC236}">
                <a16:creationId xmlns:a16="http://schemas.microsoft.com/office/drawing/2014/main" id="{64786CCE-CCCC-4B2D-890D-9D719713DB79}"/>
              </a:ext>
            </a:extLst>
          </p:cNvPr>
          <p:cNvSpPr>
            <a:spLocks noGrp="1"/>
          </p:cNvSpPr>
          <p:nvPr>
            <p:ph type="pic" sz="quarter" idx="27"/>
          </p:nvPr>
        </p:nvSpPr>
        <p:spPr>
          <a:xfrm>
            <a:off x="1041234" y="1757980"/>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dirty="0"/>
              <a:t>Click icon to add picture</a:t>
            </a:r>
          </a:p>
        </p:txBody>
      </p:sp>
      <p:sp>
        <p:nvSpPr>
          <p:cNvPr id="48" name="Picture Placeholder 46">
            <a:extLst>
              <a:ext uri="{FF2B5EF4-FFF2-40B4-BE49-F238E27FC236}">
                <a16:creationId xmlns:a16="http://schemas.microsoft.com/office/drawing/2014/main" id="{EB08972C-68CE-41CC-9351-3DD741E53936}"/>
              </a:ext>
            </a:extLst>
          </p:cNvPr>
          <p:cNvSpPr>
            <a:spLocks noGrp="1"/>
          </p:cNvSpPr>
          <p:nvPr>
            <p:ph type="pic" sz="quarter" idx="28"/>
          </p:nvPr>
        </p:nvSpPr>
        <p:spPr>
          <a:xfrm>
            <a:off x="4576544" y="1757980"/>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dirty="0"/>
              <a:t>Click icon to add picture</a:t>
            </a:r>
          </a:p>
        </p:txBody>
      </p:sp>
      <p:sp>
        <p:nvSpPr>
          <p:cNvPr id="49" name="Picture Placeholder 46">
            <a:extLst>
              <a:ext uri="{FF2B5EF4-FFF2-40B4-BE49-F238E27FC236}">
                <a16:creationId xmlns:a16="http://schemas.microsoft.com/office/drawing/2014/main" id="{6347D157-8108-4656-88F3-59B693C47F9B}"/>
              </a:ext>
            </a:extLst>
          </p:cNvPr>
          <p:cNvSpPr>
            <a:spLocks noGrp="1"/>
          </p:cNvSpPr>
          <p:nvPr>
            <p:ph type="pic" sz="quarter" idx="29"/>
          </p:nvPr>
        </p:nvSpPr>
        <p:spPr>
          <a:xfrm>
            <a:off x="8111854" y="1757980"/>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dirty="0"/>
              <a:t>Click icon to add picture</a:t>
            </a:r>
          </a:p>
        </p:txBody>
      </p:sp>
      <p:sp>
        <p:nvSpPr>
          <p:cNvPr id="50" name="Picture Placeholder 46">
            <a:extLst>
              <a:ext uri="{FF2B5EF4-FFF2-40B4-BE49-F238E27FC236}">
                <a16:creationId xmlns:a16="http://schemas.microsoft.com/office/drawing/2014/main" id="{B4548244-F89A-4EA8-9DB4-056E45B2FDF5}"/>
              </a:ext>
            </a:extLst>
          </p:cNvPr>
          <p:cNvSpPr>
            <a:spLocks noGrp="1"/>
          </p:cNvSpPr>
          <p:nvPr>
            <p:ph type="pic" sz="quarter" idx="30"/>
          </p:nvPr>
        </p:nvSpPr>
        <p:spPr>
          <a:xfrm>
            <a:off x="1041234" y="3890091"/>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dirty="0"/>
              <a:t>Click icon to add picture</a:t>
            </a:r>
          </a:p>
        </p:txBody>
      </p:sp>
      <p:sp>
        <p:nvSpPr>
          <p:cNvPr id="51" name="Picture Placeholder 46">
            <a:extLst>
              <a:ext uri="{FF2B5EF4-FFF2-40B4-BE49-F238E27FC236}">
                <a16:creationId xmlns:a16="http://schemas.microsoft.com/office/drawing/2014/main" id="{6B46EEEA-383D-42CD-ABFC-86BD330E07A0}"/>
              </a:ext>
            </a:extLst>
          </p:cNvPr>
          <p:cNvSpPr>
            <a:spLocks noGrp="1"/>
          </p:cNvSpPr>
          <p:nvPr>
            <p:ph type="pic" sz="quarter" idx="31"/>
          </p:nvPr>
        </p:nvSpPr>
        <p:spPr>
          <a:xfrm>
            <a:off x="4576544" y="3890091"/>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dirty="0"/>
              <a:t>Click icon to add picture</a:t>
            </a:r>
          </a:p>
        </p:txBody>
      </p:sp>
      <p:sp>
        <p:nvSpPr>
          <p:cNvPr id="52" name="Picture Placeholder 46">
            <a:extLst>
              <a:ext uri="{FF2B5EF4-FFF2-40B4-BE49-F238E27FC236}">
                <a16:creationId xmlns:a16="http://schemas.microsoft.com/office/drawing/2014/main" id="{DF75483C-CE05-4E90-8A93-D04244423927}"/>
              </a:ext>
            </a:extLst>
          </p:cNvPr>
          <p:cNvSpPr>
            <a:spLocks noGrp="1"/>
          </p:cNvSpPr>
          <p:nvPr>
            <p:ph type="pic" sz="quarter" idx="32"/>
          </p:nvPr>
        </p:nvSpPr>
        <p:spPr>
          <a:xfrm>
            <a:off x="8111854" y="3890091"/>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dirty="0"/>
              <a:t>Click icon to add picture</a:t>
            </a:r>
          </a:p>
        </p:txBody>
      </p:sp>
      <p:cxnSp>
        <p:nvCxnSpPr>
          <p:cNvPr id="57" name="Straight Connector 56">
            <a:extLst>
              <a:ext uri="{FF2B5EF4-FFF2-40B4-BE49-F238E27FC236}">
                <a16:creationId xmlns:a16="http://schemas.microsoft.com/office/drawing/2014/main" id="{6EC8F712-6C02-43F3-8A0A-5DCA975E7C38}"/>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18B62D71-4318-4C96-828A-D19FFBFA7BDA}"/>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32" name="Text Placeholder 15">
            <a:extLst>
              <a:ext uri="{FF2B5EF4-FFF2-40B4-BE49-F238E27FC236}">
                <a16:creationId xmlns:a16="http://schemas.microsoft.com/office/drawing/2014/main" id="{12E8DD1E-B3CA-4756-A792-B476AFA9AE24}"/>
              </a:ext>
            </a:extLst>
          </p:cNvPr>
          <p:cNvSpPr>
            <a:spLocks noGrp="1"/>
          </p:cNvSpPr>
          <p:nvPr>
            <p:ph type="body" sz="quarter" idx="15" hasCustomPrompt="1"/>
          </p:nvPr>
        </p:nvSpPr>
        <p:spPr>
          <a:xfrm>
            <a:off x="10832539"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34" name="Straight Connector 33">
            <a:extLst>
              <a:ext uri="{FF2B5EF4-FFF2-40B4-BE49-F238E27FC236}">
                <a16:creationId xmlns:a16="http://schemas.microsoft.com/office/drawing/2014/main" id="{9603F760-AD2F-4611-99B6-58C4666AEBA1}"/>
              </a:ext>
            </a:extLst>
          </p:cNvPr>
          <p:cNvCxnSpPr>
            <a:cxnSpLocks/>
          </p:cNvCxnSpPr>
          <p:nvPr userDrawn="1"/>
        </p:nvCxnSpPr>
        <p:spPr>
          <a:xfrm>
            <a:off x="256374" y="6168360"/>
            <a:ext cx="1508418"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162182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E6F6CA0-765E-484B-B9C2-16E6A4F4986D}"/>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2413986"/>
            <a:ext cx="7107331" cy="1838643"/>
          </a:xfrm>
        </p:spPr>
        <p:txBody>
          <a:bodyPr anchor="b">
            <a:normAutofit/>
          </a:bodyPr>
          <a:lstStyle>
            <a:lvl1pPr algn="l">
              <a:defRPr sz="5500" b="1">
                <a:solidFill>
                  <a:schemeClr val="bg1"/>
                </a:solidFill>
              </a:defRPr>
            </a:lvl1pPr>
          </a:lstStyle>
          <a:p>
            <a:r>
              <a:rPr lang="en-US" noProof="0"/>
              <a:t>PRESENTATION TITLE</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4599498"/>
            <a:ext cx="7107331" cy="966857"/>
          </a:xfrm>
        </p:spPr>
        <p:txBody>
          <a:bodyPr>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Lorem Ipsum</a:t>
            </a:r>
            <a:br>
              <a:rPr lang="en-US" noProof="0"/>
            </a:br>
            <a:r>
              <a:rPr lang="en-US" noProof="0"/>
              <a:t>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D229C6A1-E569-4FC9-9D93-90A846C9C5BB}" type="datetime1">
              <a:rPr lang="en-US" noProof="0" smtClean="0"/>
              <a:t>1/6/2024</a:t>
            </a:fld>
            <a:endParaRPr lang="en-US" noProof="0" dirty="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a:lstStyle/>
          <a:p>
            <a:r>
              <a:rPr lang="en-US" noProof="0" dirty="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noProof="0" smtClean="0"/>
              <a:t>‹#›</a:t>
            </a:fld>
            <a:endParaRPr lang="en-US" noProof="0" dirty="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2740862"/>
            <a:ext cx="144000" cy="1289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2" name="Straight Connector 11">
            <a:extLst>
              <a:ext uri="{FF2B5EF4-FFF2-40B4-BE49-F238E27FC236}">
                <a16:creationId xmlns:a16="http://schemas.microsoft.com/office/drawing/2014/main" id="{08240730-69E4-4798-8578-D648F7A2C4C9}"/>
              </a:ext>
            </a:extLst>
          </p:cNvPr>
          <p:cNvCxnSpPr/>
          <p:nvPr userDrawn="1"/>
        </p:nvCxnSpPr>
        <p:spPr>
          <a:xfrm>
            <a:off x="1957137" y="4444451"/>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6E88EDA-C5A5-4C22-8CE4-5C7FDCF2E859}"/>
              </a:ext>
            </a:extLst>
          </p:cNvPr>
          <p:cNvCxnSpPr>
            <a:cxnSpLocks/>
          </p:cNvCxnSpPr>
          <p:nvPr userDrawn="1"/>
        </p:nvCxnSpPr>
        <p:spPr>
          <a:xfrm flipV="1">
            <a:off x="11077074" y="5622756"/>
            <a:ext cx="0" cy="984222"/>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4">
            <a:extLst>
              <a:ext uri="{FF2B5EF4-FFF2-40B4-BE49-F238E27FC236}">
                <a16:creationId xmlns:a16="http://schemas.microsoft.com/office/drawing/2014/main" id="{1B98974C-AC7A-4E66-AE1A-DBA5F1A1D054}"/>
              </a:ext>
            </a:extLst>
          </p:cNvPr>
          <p:cNvSpPr>
            <a:spLocks noGrp="1"/>
          </p:cNvSpPr>
          <p:nvPr>
            <p:ph type="body" sz="quarter" idx="13" hasCustomPrompt="1"/>
          </p:nvPr>
        </p:nvSpPr>
        <p:spPr>
          <a:xfrm>
            <a:off x="9416048" y="5532986"/>
            <a:ext cx="1460500" cy="481013"/>
          </a:xfrm>
        </p:spPr>
        <p:txBody>
          <a:bodyPr/>
          <a:lstStyle>
            <a:lvl1pPr marL="0" indent="0" algn="r">
              <a:buNone/>
              <a:defRPr lang="en-US" sz="3000" b="1" i="0" kern="1200" dirty="0">
                <a:solidFill>
                  <a:schemeClr val="tx2"/>
                </a:solidFill>
                <a:latin typeface="+mn-lt"/>
                <a:ea typeface="+mn-ea"/>
                <a:cs typeface="+mn-cs"/>
              </a:defRPr>
            </a:lvl1pPr>
          </a:lstStyle>
          <a:p>
            <a:pPr lvl="0"/>
            <a:r>
              <a:rPr lang="en-US" noProof="0"/>
              <a:t>20XX</a:t>
            </a:r>
          </a:p>
        </p:txBody>
      </p:sp>
    </p:spTree>
    <p:extLst>
      <p:ext uri="{BB962C8B-B14F-4D97-AF65-F5344CB8AC3E}">
        <p14:creationId xmlns:p14="http://schemas.microsoft.com/office/powerpoint/2010/main" val="162517422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3_Overview">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6" name="Rectangle 55">
            <a:extLst>
              <a:ext uri="{FF2B5EF4-FFF2-40B4-BE49-F238E27FC236}">
                <a16:creationId xmlns:a16="http://schemas.microsoft.com/office/drawing/2014/main" id="{68D5CEF0-7838-4E94-B0E2-6286757235DA}"/>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E45FD86-80D5-4520-8C38-1EDDAB179D77}"/>
              </a:ext>
            </a:extLst>
          </p:cNvPr>
          <p:cNvSpPr>
            <a:spLocks noGrp="1"/>
          </p:cNvSpPr>
          <p:nvPr>
            <p:ph type="title" hasCustomPrompt="1"/>
          </p:nvPr>
        </p:nvSpPr>
        <p:spPr>
          <a:xfrm>
            <a:off x="1519350" y="645199"/>
            <a:ext cx="4737482" cy="1338841"/>
          </a:xfrm>
        </p:spPr>
        <p:txBody>
          <a:bodyPr anchor="b">
            <a:noAutofit/>
          </a:bodyPr>
          <a:lstStyle>
            <a:lvl1pPr>
              <a:defRPr lang="en-US" sz="4000" b="1" kern="1200" dirty="0">
                <a:solidFill>
                  <a:schemeClr val="bg1"/>
                </a:solidFill>
                <a:latin typeface="+mj-lt"/>
                <a:ea typeface="+mj-ea"/>
                <a:cs typeface="+mj-cs"/>
              </a:defRPr>
            </a:lvl1pPr>
          </a:lstStyle>
          <a:p>
            <a:r>
              <a:rPr lang="en-US" dirty="0"/>
              <a:t>OVERVIEW</a:t>
            </a:r>
            <a:br>
              <a:rPr lang="en-US" dirty="0"/>
            </a:br>
            <a:r>
              <a:rPr lang="en-US" dirty="0"/>
              <a:t>SLIDE</a:t>
            </a:r>
          </a:p>
        </p:txBody>
      </p:sp>
      <p:sp>
        <p:nvSpPr>
          <p:cNvPr id="4" name="Text Placeholder 3">
            <a:extLst>
              <a:ext uri="{FF2B5EF4-FFF2-40B4-BE49-F238E27FC236}">
                <a16:creationId xmlns:a16="http://schemas.microsoft.com/office/drawing/2014/main" id="{28B7C16C-60B5-44CB-B3D5-09EA7F61FE42}"/>
              </a:ext>
            </a:extLst>
          </p:cNvPr>
          <p:cNvSpPr>
            <a:spLocks noGrp="1"/>
          </p:cNvSpPr>
          <p:nvPr>
            <p:ph type="body" sz="half" idx="2" hasCustomPrompt="1"/>
          </p:nvPr>
        </p:nvSpPr>
        <p:spPr>
          <a:xfrm>
            <a:off x="1386001" y="30927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1 Title</a:t>
            </a:r>
          </a:p>
        </p:txBody>
      </p:sp>
      <p:sp>
        <p:nvSpPr>
          <p:cNvPr id="5" name="Date Placeholder 4">
            <a:extLst>
              <a:ext uri="{FF2B5EF4-FFF2-40B4-BE49-F238E27FC236}">
                <a16:creationId xmlns:a16="http://schemas.microsoft.com/office/drawing/2014/main" id="{0B4BC91B-2A3F-445A-9C91-9BF7826133E6}"/>
              </a:ext>
            </a:extLst>
          </p:cNvPr>
          <p:cNvSpPr>
            <a:spLocks noGrp="1"/>
          </p:cNvSpPr>
          <p:nvPr>
            <p:ph type="dt" sz="half" idx="10"/>
          </p:nvPr>
        </p:nvSpPr>
        <p:spPr/>
        <p:txBody>
          <a:bodyPr/>
          <a:lstStyle/>
          <a:p>
            <a:fld id="{D578B35B-55DE-4D82-AAED-127142AD1F9F}" type="datetime1">
              <a:rPr lang="en-US" smtClean="0"/>
              <a:t>1/6/2024</a:t>
            </a:fld>
            <a:endParaRPr lang="en-US" dirty="0"/>
          </a:p>
        </p:txBody>
      </p:sp>
      <p:sp>
        <p:nvSpPr>
          <p:cNvPr id="6" name="Footer Placeholder 5">
            <a:extLst>
              <a:ext uri="{FF2B5EF4-FFF2-40B4-BE49-F238E27FC236}">
                <a16:creationId xmlns:a16="http://schemas.microsoft.com/office/drawing/2014/main" id="{FBF24CAE-7220-4370-B793-B9D4AA1A3A5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32DF5915-4FF1-41EB-9C2F-1918DA858BB2}"/>
              </a:ext>
            </a:extLst>
          </p:cNvPr>
          <p:cNvSpPr>
            <a:spLocks noGrp="1"/>
          </p:cNvSpPr>
          <p:nvPr>
            <p:ph type="sldNum" sz="quarter" idx="12"/>
          </p:nvPr>
        </p:nvSpPr>
        <p:spPr/>
        <p:txBody>
          <a:bodyPr/>
          <a:lstStyle/>
          <a:p>
            <a:fld id="{95CBEC59-7FF9-4688-98DF-89832A0C9025}" type="slidenum">
              <a:rPr lang="en-US" smtClean="0"/>
              <a:t>‹#›</a:t>
            </a:fld>
            <a:endParaRPr lang="en-US" dirty="0"/>
          </a:p>
        </p:txBody>
      </p:sp>
      <p:cxnSp>
        <p:nvCxnSpPr>
          <p:cNvPr id="12" name="Straight Connector 11">
            <a:extLst>
              <a:ext uri="{FF2B5EF4-FFF2-40B4-BE49-F238E27FC236}">
                <a16:creationId xmlns:a16="http://schemas.microsoft.com/office/drawing/2014/main" id="{78AD1AF6-056E-449E-ABB4-F42FCFF2154D}"/>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5">
            <a:extLst>
              <a:ext uri="{FF2B5EF4-FFF2-40B4-BE49-F238E27FC236}">
                <a16:creationId xmlns:a16="http://schemas.microsoft.com/office/drawing/2014/main" id="{B49EFE94-C72E-4FA8-9AE2-70BFB09FB2C1}"/>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4" name="Straight Connector 13">
            <a:extLst>
              <a:ext uri="{FF2B5EF4-FFF2-40B4-BE49-F238E27FC236}">
                <a16:creationId xmlns:a16="http://schemas.microsoft.com/office/drawing/2014/main" id="{897F17BC-9B89-4B33-A693-1583A7EAEED0}"/>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52FBCB0-43B1-4129-B190-2F32EAB36A71}"/>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AF92140-8242-4A51-9463-35E60CF48BE9}"/>
              </a:ext>
            </a:extLst>
          </p:cNvPr>
          <p:cNvCxnSpPr>
            <a:cxnSpLocks/>
          </p:cNvCxnSpPr>
          <p:nvPr userDrawn="1"/>
        </p:nvCxnSpPr>
        <p:spPr>
          <a:xfrm>
            <a:off x="11192400" y="802800"/>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32" name="Text Placeholder 15">
            <a:extLst>
              <a:ext uri="{FF2B5EF4-FFF2-40B4-BE49-F238E27FC236}">
                <a16:creationId xmlns:a16="http://schemas.microsoft.com/office/drawing/2014/main" id="{AC031692-3E92-4C7E-A067-5F49BD126705}"/>
              </a:ext>
            </a:extLst>
          </p:cNvPr>
          <p:cNvSpPr>
            <a:spLocks noGrp="1"/>
          </p:cNvSpPr>
          <p:nvPr>
            <p:ph type="body" sz="quarter" idx="15" hasCustomPrompt="1"/>
          </p:nvPr>
        </p:nvSpPr>
        <p:spPr>
          <a:xfrm>
            <a:off x="11084400" y="838800"/>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34" name="Straight Connector 33">
            <a:extLst>
              <a:ext uri="{FF2B5EF4-FFF2-40B4-BE49-F238E27FC236}">
                <a16:creationId xmlns:a16="http://schemas.microsoft.com/office/drawing/2014/main" id="{48D84BA3-D783-472E-AB10-C96A8DE8D0DD}"/>
              </a:ext>
            </a:extLst>
          </p:cNvPr>
          <p:cNvCxnSpPr>
            <a:cxnSpLocks/>
          </p:cNvCxnSpPr>
          <p:nvPr userDrawn="1"/>
        </p:nvCxnSpPr>
        <p:spPr>
          <a:xfrm rot="16200000">
            <a:off x="11383200" y="6580800"/>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5" name="Text Placeholder 3">
            <a:extLst>
              <a:ext uri="{FF2B5EF4-FFF2-40B4-BE49-F238E27FC236}">
                <a16:creationId xmlns:a16="http://schemas.microsoft.com/office/drawing/2014/main" id="{2BBCA2FF-2B83-4966-811C-E9FEEB77CBE4}"/>
              </a:ext>
            </a:extLst>
          </p:cNvPr>
          <p:cNvSpPr>
            <a:spLocks noGrp="1"/>
          </p:cNvSpPr>
          <p:nvPr>
            <p:ph type="body" sz="half" idx="16" hasCustomPrompt="1"/>
          </p:nvPr>
        </p:nvSpPr>
        <p:spPr>
          <a:xfrm>
            <a:off x="4924863" y="30927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2 Title</a:t>
            </a:r>
          </a:p>
        </p:txBody>
      </p:sp>
      <p:sp>
        <p:nvSpPr>
          <p:cNvPr id="36" name="Text Placeholder 3">
            <a:extLst>
              <a:ext uri="{FF2B5EF4-FFF2-40B4-BE49-F238E27FC236}">
                <a16:creationId xmlns:a16="http://schemas.microsoft.com/office/drawing/2014/main" id="{663E6488-61FD-4194-B014-22CF5050C2C7}"/>
              </a:ext>
            </a:extLst>
          </p:cNvPr>
          <p:cNvSpPr>
            <a:spLocks noGrp="1"/>
          </p:cNvSpPr>
          <p:nvPr>
            <p:ph type="body" sz="half" idx="17" hasCustomPrompt="1"/>
          </p:nvPr>
        </p:nvSpPr>
        <p:spPr>
          <a:xfrm>
            <a:off x="8463725" y="30927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3 Title</a:t>
            </a:r>
          </a:p>
        </p:txBody>
      </p:sp>
      <p:sp>
        <p:nvSpPr>
          <p:cNvPr id="37" name="Text Placeholder 3">
            <a:extLst>
              <a:ext uri="{FF2B5EF4-FFF2-40B4-BE49-F238E27FC236}">
                <a16:creationId xmlns:a16="http://schemas.microsoft.com/office/drawing/2014/main" id="{76A0643E-8E5C-4070-97FD-974351B1D00C}"/>
              </a:ext>
            </a:extLst>
          </p:cNvPr>
          <p:cNvSpPr>
            <a:spLocks noGrp="1"/>
          </p:cNvSpPr>
          <p:nvPr>
            <p:ph type="body" sz="half" idx="18" hasCustomPrompt="1"/>
          </p:nvPr>
        </p:nvSpPr>
        <p:spPr>
          <a:xfrm>
            <a:off x="1386001" y="52039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4 Title</a:t>
            </a:r>
          </a:p>
        </p:txBody>
      </p:sp>
      <p:sp>
        <p:nvSpPr>
          <p:cNvPr id="38" name="Text Placeholder 3">
            <a:extLst>
              <a:ext uri="{FF2B5EF4-FFF2-40B4-BE49-F238E27FC236}">
                <a16:creationId xmlns:a16="http://schemas.microsoft.com/office/drawing/2014/main" id="{A4ECC130-379C-4A4E-AAC7-D84522D434E2}"/>
              </a:ext>
            </a:extLst>
          </p:cNvPr>
          <p:cNvSpPr>
            <a:spLocks noGrp="1"/>
          </p:cNvSpPr>
          <p:nvPr>
            <p:ph type="body" sz="half" idx="19" hasCustomPrompt="1"/>
          </p:nvPr>
        </p:nvSpPr>
        <p:spPr>
          <a:xfrm>
            <a:off x="4924863" y="52039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5 Title</a:t>
            </a:r>
          </a:p>
        </p:txBody>
      </p:sp>
      <p:sp>
        <p:nvSpPr>
          <p:cNvPr id="39" name="Text Placeholder 3">
            <a:extLst>
              <a:ext uri="{FF2B5EF4-FFF2-40B4-BE49-F238E27FC236}">
                <a16:creationId xmlns:a16="http://schemas.microsoft.com/office/drawing/2014/main" id="{C8C2920A-FB6F-4697-8CDD-0896EC262719}"/>
              </a:ext>
            </a:extLst>
          </p:cNvPr>
          <p:cNvSpPr>
            <a:spLocks noGrp="1"/>
          </p:cNvSpPr>
          <p:nvPr>
            <p:ph type="body" sz="half" idx="20" hasCustomPrompt="1"/>
          </p:nvPr>
        </p:nvSpPr>
        <p:spPr>
          <a:xfrm>
            <a:off x="8463725" y="52039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6 Title</a:t>
            </a:r>
          </a:p>
        </p:txBody>
      </p:sp>
      <p:sp>
        <p:nvSpPr>
          <p:cNvPr id="40" name="Text Placeholder 3">
            <a:extLst>
              <a:ext uri="{FF2B5EF4-FFF2-40B4-BE49-F238E27FC236}">
                <a16:creationId xmlns:a16="http://schemas.microsoft.com/office/drawing/2014/main" id="{F84CD40D-D65C-419A-B22F-5633C9254F52}"/>
              </a:ext>
            </a:extLst>
          </p:cNvPr>
          <p:cNvSpPr>
            <a:spLocks noGrp="1"/>
          </p:cNvSpPr>
          <p:nvPr>
            <p:ph type="body" sz="half" idx="21"/>
          </p:nvPr>
        </p:nvSpPr>
        <p:spPr>
          <a:xfrm>
            <a:off x="1386001" y="3516353"/>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1" name="Text Placeholder 3">
            <a:extLst>
              <a:ext uri="{FF2B5EF4-FFF2-40B4-BE49-F238E27FC236}">
                <a16:creationId xmlns:a16="http://schemas.microsoft.com/office/drawing/2014/main" id="{4902ECF4-C668-49EA-AD7B-E0B3332DE48A}"/>
              </a:ext>
            </a:extLst>
          </p:cNvPr>
          <p:cNvSpPr>
            <a:spLocks noGrp="1"/>
          </p:cNvSpPr>
          <p:nvPr>
            <p:ph type="body" sz="half" idx="22"/>
          </p:nvPr>
        </p:nvSpPr>
        <p:spPr>
          <a:xfrm>
            <a:off x="4924863" y="3516353"/>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2" name="Text Placeholder 3">
            <a:extLst>
              <a:ext uri="{FF2B5EF4-FFF2-40B4-BE49-F238E27FC236}">
                <a16:creationId xmlns:a16="http://schemas.microsoft.com/office/drawing/2014/main" id="{648A6F22-3F59-4E0F-BAE5-9B7E0D16D33F}"/>
              </a:ext>
            </a:extLst>
          </p:cNvPr>
          <p:cNvSpPr>
            <a:spLocks noGrp="1"/>
          </p:cNvSpPr>
          <p:nvPr>
            <p:ph type="body" sz="half" idx="23"/>
          </p:nvPr>
        </p:nvSpPr>
        <p:spPr>
          <a:xfrm>
            <a:off x="8463725" y="3516353"/>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3" name="Text Placeholder 3">
            <a:extLst>
              <a:ext uri="{FF2B5EF4-FFF2-40B4-BE49-F238E27FC236}">
                <a16:creationId xmlns:a16="http://schemas.microsoft.com/office/drawing/2014/main" id="{5689CAE6-6963-412E-9DAD-B7B5AFC41DCF}"/>
              </a:ext>
            </a:extLst>
          </p:cNvPr>
          <p:cNvSpPr>
            <a:spLocks noGrp="1"/>
          </p:cNvSpPr>
          <p:nvPr>
            <p:ph type="body" sz="half" idx="24"/>
          </p:nvPr>
        </p:nvSpPr>
        <p:spPr>
          <a:xfrm>
            <a:off x="1386001" y="5627558"/>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4" name="Text Placeholder 3">
            <a:extLst>
              <a:ext uri="{FF2B5EF4-FFF2-40B4-BE49-F238E27FC236}">
                <a16:creationId xmlns:a16="http://schemas.microsoft.com/office/drawing/2014/main" id="{98D9757D-1411-42F4-AABD-CC173E4A038B}"/>
              </a:ext>
            </a:extLst>
          </p:cNvPr>
          <p:cNvSpPr>
            <a:spLocks noGrp="1"/>
          </p:cNvSpPr>
          <p:nvPr>
            <p:ph type="body" sz="half" idx="25"/>
          </p:nvPr>
        </p:nvSpPr>
        <p:spPr>
          <a:xfrm>
            <a:off x="4924863" y="5627558"/>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5" name="Text Placeholder 3">
            <a:extLst>
              <a:ext uri="{FF2B5EF4-FFF2-40B4-BE49-F238E27FC236}">
                <a16:creationId xmlns:a16="http://schemas.microsoft.com/office/drawing/2014/main" id="{0590AA6E-50BC-4492-8B87-7D8D4A8A5E76}"/>
              </a:ext>
            </a:extLst>
          </p:cNvPr>
          <p:cNvSpPr>
            <a:spLocks noGrp="1"/>
          </p:cNvSpPr>
          <p:nvPr>
            <p:ph type="body" sz="half" idx="26"/>
          </p:nvPr>
        </p:nvSpPr>
        <p:spPr>
          <a:xfrm>
            <a:off x="8463725" y="5627558"/>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7" name="Picture Placeholder 46">
            <a:extLst>
              <a:ext uri="{FF2B5EF4-FFF2-40B4-BE49-F238E27FC236}">
                <a16:creationId xmlns:a16="http://schemas.microsoft.com/office/drawing/2014/main" id="{64786CCE-CCCC-4B2D-890D-9D719713DB79}"/>
              </a:ext>
            </a:extLst>
          </p:cNvPr>
          <p:cNvSpPr>
            <a:spLocks noGrp="1"/>
          </p:cNvSpPr>
          <p:nvPr>
            <p:ph type="pic" sz="quarter" idx="27"/>
          </p:nvPr>
        </p:nvSpPr>
        <p:spPr>
          <a:xfrm>
            <a:off x="1498434" y="2215180"/>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dirty="0"/>
              <a:t>Click icon to add picture</a:t>
            </a:r>
          </a:p>
        </p:txBody>
      </p:sp>
      <p:sp>
        <p:nvSpPr>
          <p:cNvPr id="48" name="Picture Placeholder 46">
            <a:extLst>
              <a:ext uri="{FF2B5EF4-FFF2-40B4-BE49-F238E27FC236}">
                <a16:creationId xmlns:a16="http://schemas.microsoft.com/office/drawing/2014/main" id="{EB08972C-68CE-41CC-9351-3DD741E53936}"/>
              </a:ext>
            </a:extLst>
          </p:cNvPr>
          <p:cNvSpPr>
            <a:spLocks noGrp="1"/>
          </p:cNvSpPr>
          <p:nvPr>
            <p:ph type="pic" sz="quarter" idx="28"/>
          </p:nvPr>
        </p:nvSpPr>
        <p:spPr>
          <a:xfrm>
            <a:off x="5033744" y="2215180"/>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dirty="0"/>
              <a:t>Click icon to add picture</a:t>
            </a:r>
          </a:p>
        </p:txBody>
      </p:sp>
      <p:sp>
        <p:nvSpPr>
          <p:cNvPr id="49" name="Picture Placeholder 46">
            <a:extLst>
              <a:ext uri="{FF2B5EF4-FFF2-40B4-BE49-F238E27FC236}">
                <a16:creationId xmlns:a16="http://schemas.microsoft.com/office/drawing/2014/main" id="{6347D157-8108-4656-88F3-59B693C47F9B}"/>
              </a:ext>
            </a:extLst>
          </p:cNvPr>
          <p:cNvSpPr>
            <a:spLocks noGrp="1"/>
          </p:cNvSpPr>
          <p:nvPr>
            <p:ph type="pic" sz="quarter" idx="29"/>
          </p:nvPr>
        </p:nvSpPr>
        <p:spPr>
          <a:xfrm>
            <a:off x="8569054" y="2215180"/>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dirty="0"/>
              <a:t>Click icon to add picture</a:t>
            </a:r>
          </a:p>
        </p:txBody>
      </p:sp>
      <p:sp>
        <p:nvSpPr>
          <p:cNvPr id="50" name="Picture Placeholder 46">
            <a:extLst>
              <a:ext uri="{FF2B5EF4-FFF2-40B4-BE49-F238E27FC236}">
                <a16:creationId xmlns:a16="http://schemas.microsoft.com/office/drawing/2014/main" id="{B4548244-F89A-4EA8-9DB4-056E45B2FDF5}"/>
              </a:ext>
            </a:extLst>
          </p:cNvPr>
          <p:cNvSpPr>
            <a:spLocks noGrp="1"/>
          </p:cNvSpPr>
          <p:nvPr>
            <p:ph type="pic" sz="quarter" idx="30"/>
          </p:nvPr>
        </p:nvSpPr>
        <p:spPr>
          <a:xfrm>
            <a:off x="1498434" y="4347291"/>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dirty="0"/>
              <a:t>Click icon to add picture</a:t>
            </a:r>
          </a:p>
        </p:txBody>
      </p:sp>
      <p:sp>
        <p:nvSpPr>
          <p:cNvPr id="51" name="Picture Placeholder 46">
            <a:extLst>
              <a:ext uri="{FF2B5EF4-FFF2-40B4-BE49-F238E27FC236}">
                <a16:creationId xmlns:a16="http://schemas.microsoft.com/office/drawing/2014/main" id="{6B46EEEA-383D-42CD-ABFC-86BD330E07A0}"/>
              </a:ext>
            </a:extLst>
          </p:cNvPr>
          <p:cNvSpPr>
            <a:spLocks noGrp="1"/>
          </p:cNvSpPr>
          <p:nvPr>
            <p:ph type="pic" sz="quarter" idx="31"/>
          </p:nvPr>
        </p:nvSpPr>
        <p:spPr>
          <a:xfrm>
            <a:off x="5033744" y="4347291"/>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dirty="0"/>
              <a:t>Click icon to add picture</a:t>
            </a:r>
          </a:p>
        </p:txBody>
      </p:sp>
      <p:sp>
        <p:nvSpPr>
          <p:cNvPr id="52" name="Picture Placeholder 46">
            <a:extLst>
              <a:ext uri="{FF2B5EF4-FFF2-40B4-BE49-F238E27FC236}">
                <a16:creationId xmlns:a16="http://schemas.microsoft.com/office/drawing/2014/main" id="{DF75483C-CE05-4E90-8A93-D04244423927}"/>
              </a:ext>
            </a:extLst>
          </p:cNvPr>
          <p:cNvSpPr>
            <a:spLocks noGrp="1"/>
          </p:cNvSpPr>
          <p:nvPr>
            <p:ph type="pic" sz="quarter" idx="32"/>
          </p:nvPr>
        </p:nvSpPr>
        <p:spPr>
          <a:xfrm>
            <a:off x="8569054" y="4347291"/>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dirty="0"/>
              <a:t>Click icon to add picture</a:t>
            </a:r>
          </a:p>
        </p:txBody>
      </p:sp>
      <p:sp>
        <p:nvSpPr>
          <p:cNvPr id="54" name="Rectangle 53">
            <a:extLst>
              <a:ext uri="{FF2B5EF4-FFF2-40B4-BE49-F238E27FC236}">
                <a16:creationId xmlns:a16="http://schemas.microsoft.com/office/drawing/2014/main" id="{1C2768A5-0309-41B3-94FB-AA3A2FCB638E}"/>
              </a:ext>
            </a:extLst>
          </p:cNvPr>
          <p:cNvSpPr/>
          <p:nvPr userDrawn="1"/>
        </p:nvSpPr>
        <p:spPr>
          <a:xfrm>
            <a:off x="1285167" y="871728"/>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27354528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4_Overview">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6" name="Rectangle 55">
            <a:extLst>
              <a:ext uri="{FF2B5EF4-FFF2-40B4-BE49-F238E27FC236}">
                <a16:creationId xmlns:a16="http://schemas.microsoft.com/office/drawing/2014/main" id="{68D5CEF0-7838-4E94-B0E2-6286757235DA}"/>
              </a:ext>
            </a:extLst>
          </p:cNvPr>
          <p:cNvSpPr/>
          <p:nvPr userDrawn="1"/>
        </p:nvSpPr>
        <p:spPr>
          <a:xfrm>
            <a:off x="4724400" y="0"/>
            <a:ext cx="74676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E45FD86-80D5-4520-8C38-1EDDAB179D77}"/>
              </a:ext>
            </a:extLst>
          </p:cNvPr>
          <p:cNvSpPr>
            <a:spLocks noGrp="1"/>
          </p:cNvSpPr>
          <p:nvPr>
            <p:ph type="title" hasCustomPrompt="1"/>
          </p:nvPr>
        </p:nvSpPr>
        <p:spPr>
          <a:xfrm>
            <a:off x="1519350" y="645199"/>
            <a:ext cx="4737482" cy="1338841"/>
          </a:xfrm>
        </p:spPr>
        <p:txBody>
          <a:bodyPr anchor="b">
            <a:noAutofit/>
          </a:bodyPr>
          <a:lstStyle>
            <a:lvl1pPr>
              <a:defRPr lang="en-US" sz="4000" b="1" kern="1200" dirty="0">
                <a:gradFill>
                  <a:gsLst>
                    <a:gs pos="0">
                      <a:schemeClr val="bg2"/>
                    </a:gs>
                    <a:gs pos="100000">
                      <a:schemeClr val="accent1"/>
                    </a:gs>
                  </a:gsLst>
                  <a:lin ang="0" scaled="1"/>
                </a:gradFill>
                <a:latin typeface="+mj-lt"/>
                <a:ea typeface="+mj-ea"/>
                <a:cs typeface="+mj-cs"/>
              </a:defRPr>
            </a:lvl1pPr>
          </a:lstStyle>
          <a:p>
            <a:r>
              <a:rPr lang="en-US" dirty="0"/>
              <a:t>OVERVIEW</a:t>
            </a:r>
            <a:br>
              <a:rPr lang="en-US" dirty="0"/>
            </a:br>
            <a:r>
              <a:rPr lang="en-US" dirty="0"/>
              <a:t>SLIDE</a:t>
            </a:r>
          </a:p>
        </p:txBody>
      </p:sp>
      <p:sp>
        <p:nvSpPr>
          <p:cNvPr id="4" name="Text Placeholder 3">
            <a:extLst>
              <a:ext uri="{FF2B5EF4-FFF2-40B4-BE49-F238E27FC236}">
                <a16:creationId xmlns:a16="http://schemas.microsoft.com/office/drawing/2014/main" id="{28B7C16C-60B5-44CB-B3D5-09EA7F61FE42}"/>
              </a:ext>
            </a:extLst>
          </p:cNvPr>
          <p:cNvSpPr>
            <a:spLocks noGrp="1"/>
          </p:cNvSpPr>
          <p:nvPr>
            <p:ph type="body" sz="half" idx="2" hasCustomPrompt="1"/>
          </p:nvPr>
        </p:nvSpPr>
        <p:spPr>
          <a:xfrm>
            <a:off x="1386001" y="3092789"/>
            <a:ext cx="3256674" cy="499493"/>
          </a:xfrm>
        </p:spPr>
        <p:txBody>
          <a:bodyPr>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1 Title</a:t>
            </a:r>
          </a:p>
        </p:txBody>
      </p:sp>
      <p:sp>
        <p:nvSpPr>
          <p:cNvPr id="5" name="Date Placeholder 4">
            <a:extLst>
              <a:ext uri="{FF2B5EF4-FFF2-40B4-BE49-F238E27FC236}">
                <a16:creationId xmlns:a16="http://schemas.microsoft.com/office/drawing/2014/main" id="{0B4BC91B-2A3F-445A-9C91-9BF7826133E6}"/>
              </a:ext>
            </a:extLst>
          </p:cNvPr>
          <p:cNvSpPr>
            <a:spLocks noGrp="1"/>
          </p:cNvSpPr>
          <p:nvPr>
            <p:ph type="dt" sz="half" idx="10"/>
          </p:nvPr>
        </p:nvSpPr>
        <p:spPr/>
        <p:txBody>
          <a:bodyPr/>
          <a:lstStyle/>
          <a:p>
            <a:fld id="{EFA441BB-2CCE-42E8-8A4D-47586555D345}" type="datetime1">
              <a:rPr lang="en-US" smtClean="0"/>
              <a:t>1/6/2024</a:t>
            </a:fld>
            <a:endParaRPr lang="en-US" dirty="0"/>
          </a:p>
        </p:txBody>
      </p:sp>
      <p:sp>
        <p:nvSpPr>
          <p:cNvPr id="6" name="Footer Placeholder 5">
            <a:extLst>
              <a:ext uri="{FF2B5EF4-FFF2-40B4-BE49-F238E27FC236}">
                <a16:creationId xmlns:a16="http://schemas.microsoft.com/office/drawing/2014/main" id="{FBF24CAE-7220-4370-B793-B9D4AA1A3A55}"/>
              </a:ext>
            </a:extLst>
          </p:cNvPr>
          <p:cNvSpPr>
            <a:spLocks noGrp="1"/>
          </p:cNvSpPr>
          <p:nvPr>
            <p:ph type="ftr" sz="quarter" idx="11"/>
          </p:nvPr>
        </p:nvSpPr>
        <p:spPr/>
        <p:txBody>
          <a:bodyPr/>
          <a:lstStyle>
            <a:lvl1pPr>
              <a:defRPr>
                <a:solidFill>
                  <a:schemeClr val="accent1"/>
                </a:solidFill>
              </a:defRPr>
            </a:lvl1pPr>
          </a:lstStyle>
          <a:p>
            <a:r>
              <a:rPr lang="en-US" dirty="0"/>
              <a:t>Presentation Title</a:t>
            </a:r>
          </a:p>
        </p:txBody>
      </p:sp>
      <p:sp>
        <p:nvSpPr>
          <p:cNvPr id="7" name="Slide Number Placeholder 6">
            <a:extLst>
              <a:ext uri="{FF2B5EF4-FFF2-40B4-BE49-F238E27FC236}">
                <a16:creationId xmlns:a16="http://schemas.microsoft.com/office/drawing/2014/main" id="{32DF5915-4FF1-41EB-9C2F-1918DA858BB2}"/>
              </a:ext>
            </a:extLst>
          </p:cNvPr>
          <p:cNvSpPr>
            <a:spLocks noGrp="1"/>
          </p:cNvSpPr>
          <p:nvPr>
            <p:ph type="sldNum" sz="quarter" idx="12"/>
          </p:nvPr>
        </p:nvSpPr>
        <p:spPr/>
        <p:txBody>
          <a:bodyPr/>
          <a:lstStyle/>
          <a:p>
            <a:fld id="{95CBEC59-7FF9-4688-98DF-89832A0C9025}" type="slidenum">
              <a:rPr lang="en-US" smtClean="0"/>
              <a:t>‹#›</a:t>
            </a:fld>
            <a:endParaRPr lang="en-US" dirty="0"/>
          </a:p>
        </p:txBody>
      </p:sp>
      <p:cxnSp>
        <p:nvCxnSpPr>
          <p:cNvPr id="12" name="Straight Connector 11">
            <a:extLst>
              <a:ext uri="{FF2B5EF4-FFF2-40B4-BE49-F238E27FC236}">
                <a16:creationId xmlns:a16="http://schemas.microsoft.com/office/drawing/2014/main" id="{78AD1AF6-056E-449E-ABB4-F42FCFF2154D}"/>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5">
            <a:extLst>
              <a:ext uri="{FF2B5EF4-FFF2-40B4-BE49-F238E27FC236}">
                <a16:creationId xmlns:a16="http://schemas.microsoft.com/office/drawing/2014/main" id="{B49EFE94-C72E-4FA8-9AE2-70BFB09FB2C1}"/>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4" name="Straight Connector 13">
            <a:extLst>
              <a:ext uri="{FF2B5EF4-FFF2-40B4-BE49-F238E27FC236}">
                <a16:creationId xmlns:a16="http://schemas.microsoft.com/office/drawing/2014/main" id="{897F17BC-9B89-4B33-A693-1583A7EAEED0}"/>
              </a:ext>
            </a:extLst>
          </p:cNvPr>
          <p:cNvCxnSpPr>
            <a:cxnSpLocks/>
          </p:cNvCxnSpPr>
          <p:nvPr userDrawn="1"/>
        </p:nvCxnSpPr>
        <p:spPr>
          <a:xfrm>
            <a:off x="0" y="6168360"/>
            <a:ext cx="1764792"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52FBCB0-43B1-4129-B190-2F32EAB36A71}"/>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AF92140-8242-4A51-9463-35E60CF48BE9}"/>
              </a:ext>
            </a:extLst>
          </p:cNvPr>
          <p:cNvCxnSpPr>
            <a:cxnSpLocks/>
          </p:cNvCxnSpPr>
          <p:nvPr userDrawn="1"/>
        </p:nvCxnSpPr>
        <p:spPr>
          <a:xfrm>
            <a:off x="11192400" y="802800"/>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48D84BA3-D783-472E-AB10-C96A8DE8D0DD}"/>
              </a:ext>
            </a:extLst>
          </p:cNvPr>
          <p:cNvCxnSpPr>
            <a:cxnSpLocks/>
          </p:cNvCxnSpPr>
          <p:nvPr userDrawn="1"/>
        </p:nvCxnSpPr>
        <p:spPr>
          <a:xfrm rot="16200000">
            <a:off x="11383200" y="6580800"/>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5" name="Text Placeholder 3">
            <a:extLst>
              <a:ext uri="{FF2B5EF4-FFF2-40B4-BE49-F238E27FC236}">
                <a16:creationId xmlns:a16="http://schemas.microsoft.com/office/drawing/2014/main" id="{2BBCA2FF-2B83-4966-811C-E9FEEB77CBE4}"/>
              </a:ext>
            </a:extLst>
          </p:cNvPr>
          <p:cNvSpPr>
            <a:spLocks noGrp="1"/>
          </p:cNvSpPr>
          <p:nvPr>
            <p:ph type="body" sz="half" idx="16" hasCustomPrompt="1"/>
          </p:nvPr>
        </p:nvSpPr>
        <p:spPr>
          <a:xfrm>
            <a:off x="4924863" y="30927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2 Title</a:t>
            </a:r>
          </a:p>
        </p:txBody>
      </p:sp>
      <p:sp>
        <p:nvSpPr>
          <p:cNvPr id="36" name="Text Placeholder 3">
            <a:extLst>
              <a:ext uri="{FF2B5EF4-FFF2-40B4-BE49-F238E27FC236}">
                <a16:creationId xmlns:a16="http://schemas.microsoft.com/office/drawing/2014/main" id="{663E6488-61FD-4194-B014-22CF5050C2C7}"/>
              </a:ext>
            </a:extLst>
          </p:cNvPr>
          <p:cNvSpPr>
            <a:spLocks noGrp="1"/>
          </p:cNvSpPr>
          <p:nvPr>
            <p:ph type="body" sz="half" idx="17" hasCustomPrompt="1"/>
          </p:nvPr>
        </p:nvSpPr>
        <p:spPr>
          <a:xfrm>
            <a:off x="8463725" y="30927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3 Title</a:t>
            </a:r>
          </a:p>
        </p:txBody>
      </p:sp>
      <p:sp>
        <p:nvSpPr>
          <p:cNvPr id="37" name="Text Placeholder 3">
            <a:extLst>
              <a:ext uri="{FF2B5EF4-FFF2-40B4-BE49-F238E27FC236}">
                <a16:creationId xmlns:a16="http://schemas.microsoft.com/office/drawing/2014/main" id="{76A0643E-8E5C-4070-97FD-974351B1D00C}"/>
              </a:ext>
            </a:extLst>
          </p:cNvPr>
          <p:cNvSpPr>
            <a:spLocks noGrp="1"/>
          </p:cNvSpPr>
          <p:nvPr>
            <p:ph type="body" sz="half" idx="18" hasCustomPrompt="1"/>
          </p:nvPr>
        </p:nvSpPr>
        <p:spPr>
          <a:xfrm>
            <a:off x="1386001" y="5203994"/>
            <a:ext cx="3256674" cy="499493"/>
          </a:xfrm>
        </p:spPr>
        <p:txBody>
          <a:bodyPr>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4 Title</a:t>
            </a:r>
          </a:p>
        </p:txBody>
      </p:sp>
      <p:sp>
        <p:nvSpPr>
          <p:cNvPr id="38" name="Text Placeholder 3">
            <a:extLst>
              <a:ext uri="{FF2B5EF4-FFF2-40B4-BE49-F238E27FC236}">
                <a16:creationId xmlns:a16="http://schemas.microsoft.com/office/drawing/2014/main" id="{A4ECC130-379C-4A4E-AAC7-D84522D434E2}"/>
              </a:ext>
            </a:extLst>
          </p:cNvPr>
          <p:cNvSpPr>
            <a:spLocks noGrp="1"/>
          </p:cNvSpPr>
          <p:nvPr>
            <p:ph type="body" sz="half" idx="19" hasCustomPrompt="1"/>
          </p:nvPr>
        </p:nvSpPr>
        <p:spPr>
          <a:xfrm>
            <a:off x="4924863" y="52039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5 Title</a:t>
            </a:r>
          </a:p>
        </p:txBody>
      </p:sp>
      <p:sp>
        <p:nvSpPr>
          <p:cNvPr id="39" name="Text Placeholder 3">
            <a:extLst>
              <a:ext uri="{FF2B5EF4-FFF2-40B4-BE49-F238E27FC236}">
                <a16:creationId xmlns:a16="http://schemas.microsoft.com/office/drawing/2014/main" id="{C8C2920A-FB6F-4697-8CDD-0896EC262719}"/>
              </a:ext>
            </a:extLst>
          </p:cNvPr>
          <p:cNvSpPr>
            <a:spLocks noGrp="1"/>
          </p:cNvSpPr>
          <p:nvPr>
            <p:ph type="body" sz="half" idx="20" hasCustomPrompt="1"/>
          </p:nvPr>
        </p:nvSpPr>
        <p:spPr>
          <a:xfrm>
            <a:off x="8463725" y="52039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6 Title</a:t>
            </a:r>
          </a:p>
        </p:txBody>
      </p:sp>
      <p:sp>
        <p:nvSpPr>
          <p:cNvPr id="40" name="Text Placeholder 3">
            <a:extLst>
              <a:ext uri="{FF2B5EF4-FFF2-40B4-BE49-F238E27FC236}">
                <a16:creationId xmlns:a16="http://schemas.microsoft.com/office/drawing/2014/main" id="{F84CD40D-D65C-419A-B22F-5633C9254F52}"/>
              </a:ext>
            </a:extLst>
          </p:cNvPr>
          <p:cNvSpPr>
            <a:spLocks noGrp="1"/>
          </p:cNvSpPr>
          <p:nvPr>
            <p:ph type="body" sz="half" idx="21"/>
          </p:nvPr>
        </p:nvSpPr>
        <p:spPr>
          <a:xfrm>
            <a:off x="1386001" y="3516353"/>
            <a:ext cx="3256674" cy="499493"/>
          </a:xfrm>
        </p:spPr>
        <p:txBody>
          <a:bodyPr>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1" name="Text Placeholder 3">
            <a:extLst>
              <a:ext uri="{FF2B5EF4-FFF2-40B4-BE49-F238E27FC236}">
                <a16:creationId xmlns:a16="http://schemas.microsoft.com/office/drawing/2014/main" id="{4902ECF4-C668-49EA-AD7B-E0B3332DE48A}"/>
              </a:ext>
            </a:extLst>
          </p:cNvPr>
          <p:cNvSpPr>
            <a:spLocks noGrp="1"/>
          </p:cNvSpPr>
          <p:nvPr>
            <p:ph type="body" sz="half" idx="22"/>
          </p:nvPr>
        </p:nvSpPr>
        <p:spPr>
          <a:xfrm>
            <a:off x="4924863" y="3516353"/>
            <a:ext cx="3256674" cy="499493"/>
          </a:xfrm>
        </p:spPr>
        <p:txBody>
          <a:bodyPr>
            <a:normAutofit/>
          </a:bodyPr>
          <a:lstStyle>
            <a:lvl1pPr marL="0" indent="0">
              <a:buNone/>
              <a:defRPr lang="en-US" sz="1600" i="0" kern="120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2" name="Text Placeholder 3">
            <a:extLst>
              <a:ext uri="{FF2B5EF4-FFF2-40B4-BE49-F238E27FC236}">
                <a16:creationId xmlns:a16="http://schemas.microsoft.com/office/drawing/2014/main" id="{648A6F22-3F59-4E0F-BAE5-9B7E0D16D33F}"/>
              </a:ext>
            </a:extLst>
          </p:cNvPr>
          <p:cNvSpPr>
            <a:spLocks noGrp="1"/>
          </p:cNvSpPr>
          <p:nvPr>
            <p:ph type="body" sz="half" idx="23"/>
          </p:nvPr>
        </p:nvSpPr>
        <p:spPr>
          <a:xfrm>
            <a:off x="8463725" y="3516353"/>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3" name="Text Placeholder 3">
            <a:extLst>
              <a:ext uri="{FF2B5EF4-FFF2-40B4-BE49-F238E27FC236}">
                <a16:creationId xmlns:a16="http://schemas.microsoft.com/office/drawing/2014/main" id="{5689CAE6-6963-412E-9DAD-B7B5AFC41DCF}"/>
              </a:ext>
            </a:extLst>
          </p:cNvPr>
          <p:cNvSpPr>
            <a:spLocks noGrp="1"/>
          </p:cNvSpPr>
          <p:nvPr>
            <p:ph type="body" sz="half" idx="24"/>
          </p:nvPr>
        </p:nvSpPr>
        <p:spPr>
          <a:xfrm>
            <a:off x="1386001" y="5627558"/>
            <a:ext cx="3256674" cy="499493"/>
          </a:xfrm>
        </p:spPr>
        <p:txBody>
          <a:bodyPr>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4" name="Text Placeholder 3">
            <a:extLst>
              <a:ext uri="{FF2B5EF4-FFF2-40B4-BE49-F238E27FC236}">
                <a16:creationId xmlns:a16="http://schemas.microsoft.com/office/drawing/2014/main" id="{98D9757D-1411-42F4-AABD-CC173E4A038B}"/>
              </a:ext>
            </a:extLst>
          </p:cNvPr>
          <p:cNvSpPr>
            <a:spLocks noGrp="1"/>
          </p:cNvSpPr>
          <p:nvPr>
            <p:ph type="body" sz="half" idx="25"/>
          </p:nvPr>
        </p:nvSpPr>
        <p:spPr>
          <a:xfrm>
            <a:off x="4924863" y="5627558"/>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5" name="Text Placeholder 3">
            <a:extLst>
              <a:ext uri="{FF2B5EF4-FFF2-40B4-BE49-F238E27FC236}">
                <a16:creationId xmlns:a16="http://schemas.microsoft.com/office/drawing/2014/main" id="{0590AA6E-50BC-4492-8B87-7D8D4A8A5E76}"/>
              </a:ext>
            </a:extLst>
          </p:cNvPr>
          <p:cNvSpPr>
            <a:spLocks noGrp="1"/>
          </p:cNvSpPr>
          <p:nvPr>
            <p:ph type="body" sz="half" idx="26"/>
          </p:nvPr>
        </p:nvSpPr>
        <p:spPr>
          <a:xfrm>
            <a:off x="8463725" y="5627558"/>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7" name="Picture Placeholder 46">
            <a:extLst>
              <a:ext uri="{FF2B5EF4-FFF2-40B4-BE49-F238E27FC236}">
                <a16:creationId xmlns:a16="http://schemas.microsoft.com/office/drawing/2014/main" id="{64786CCE-CCCC-4B2D-890D-9D719713DB79}"/>
              </a:ext>
            </a:extLst>
          </p:cNvPr>
          <p:cNvSpPr>
            <a:spLocks noGrp="1"/>
          </p:cNvSpPr>
          <p:nvPr>
            <p:ph type="pic" sz="quarter" idx="27"/>
          </p:nvPr>
        </p:nvSpPr>
        <p:spPr>
          <a:xfrm>
            <a:off x="1498434" y="2215180"/>
            <a:ext cx="867600" cy="868680"/>
          </a:xfrm>
          <a:prstGeom prst="ellipse">
            <a:avLst/>
          </a:prstGeom>
          <a:ln w="19050">
            <a:gradFill flip="none" rotWithShape="1">
              <a:gsLst>
                <a:gs pos="0">
                  <a:schemeClr val="bg2"/>
                </a:gs>
                <a:gs pos="100000">
                  <a:schemeClr val="accent1"/>
                </a:gs>
              </a:gsLst>
              <a:lin ang="0" scaled="1"/>
              <a:tileRect/>
            </a:gradFill>
          </a:ln>
        </p:spPr>
        <p:txBody>
          <a:bodyPr anchor="ctr" anchorCtr="0">
            <a:normAutofit/>
          </a:bodyPr>
          <a:lstStyle>
            <a:lvl1pPr marL="0" indent="0" algn="ctr">
              <a:buNone/>
              <a:defRPr sz="1200">
                <a:solidFill>
                  <a:schemeClr val="bg1"/>
                </a:solidFill>
              </a:defRPr>
            </a:lvl1pPr>
          </a:lstStyle>
          <a:p>
            <a:r>
              <a:rPr lang="en-US" dirty="0"/>
              <a:t>Click icon to add picture</a:t>
            </a:r>
          </a:p>
        </p:txBody>
      </p:sp>
      <p:sp>
        <p:nvSpPr>
          <p:cNvPr id="48" name="Picture Placeholder 46">
            <a:extLst>
              <a:ext uri="{FF2B5EF4-FFF2-40B4-BE49-F238E27FC236}">
                <a16:creationId xmlns:a16="http://schemas.microsoft.com/office/drawing/2014/main" id="{EB08972C-68CE-41CC-9351-3DD741E53936}"/>
              </a:ext>
            </a:extLst>
          </p:cNvPr>
          <p:cNvSpPr>
            <a:spLocks noGrp="1"/>
          </p:cNvSpPr>
          <p:nvPr>
            <p:ph type="pic" sz="quarter" idx="28"/>
          </p:nvPr>
        </p:nvSpPr>
        <p:spPr>
          <a:xfrm>
            <a:off x="5033744" y="2215180"/>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dirty="0"/>
              <a:t>Click icon to add picture</a:t>
            </a:r>
          </a:p>
        </p:txBody>
      </p:sp>
      <p:sp>
        <p:nvSpPr>
          <p:cNvPr id="49" name="Picture Placeholder 46">
            <a:extLst>
              <a:ext uri="{FF2B5EF4-FFF2-40B4-BE49-F238E27FC236}">
                <a16:creationId xmlns:a16="http://schemas.microsoft.com/office/drawing/2014/main" id="{6347D157-8108-4656-88F3-59B693C47F9B}"/>
              </a:ext>
            </a:extLst>
          </p:cNvPr>
          <p:cNvSpPr>
            <a:spLocks noGrp="1"/>
          </p:cNvSpPr>
          <p:nvPr>
            <p:ph type="pic" sz="quarter" idx="29"/>
          </p:nvPr>
        </p:nvSpPr>
        <p:spPr>
          <a:xfrm>
            <a:off x="8569054" y="2215180"/>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dirty="0"/>
              <a:t>Click icon to add picture</a:t>
            </a:r>
          </a:p>
        </p:txBody>
      </p:sp>
      <p:sp>
        <p:nvSpPr>
          <p:cNvPr id="50" name="Picture Placeholder 46">
            <a:extLst>
              <a:ext uri="{FF2B5EF4-FFF2-40B4-BE49-F238E27FC236}">
                <a16:creationId xmlns:a16="http://schemas.microsoft.com/office/drawing/2014/main" id="{B4548244-F89A-4EA8-9DB4-056E45B2FDF5}"/>
              </a:ext>
            </a:extLst>
          </p:cNvPr>
          <p:cNvSpPr>
            <a:spLocks noGrp="1"/>
          </p:cNvSpPr>
          <p:nvPr>
            <p:ph type="pic" sz="quarter" idx="30"/>
          </p:nvPr>
        </p:nvSpPr>
        <p:spPr>
          <a:xfrm>
            <a:off x="1498434" y="4347291"/>
            <a:ext cx="867600" cy="868680"/>
          </a:xfrm>
          <a:prstGeom prst="ellipse">
            <a:avLst/>
          </a:prstGeom>
          <a:ln w="19050">
            <a:gradFill flip="none" rotWithShape="1">
              <a:gsLst>
                <a:gs pos="0">
                  <a:schemeClr val="bg2"/>
                </a:gs>
                <a:gs pos="100000">
                  <a:schemeClr val="accent1"/>
                </a:gs>
              </a:gsLst>
              <a:lin ang="0" scaled="1"/>
              <a:tileRect/>
            </a:gradFill>
          </a:ln>
        </p:spPr>
        <p:txBody>
          <a:bodyPr anchor="ctr" anchorCtr="0">
            <a:normAutofit/>
          </a:bodyPr>
          <a:lstStyle>
            <a:lvl1pPr marL="0" indent="0" algn="ctr">
              <a:buNone/>
              <a:defRPr sz="1200">
                <a:solidFill>
                  <a:schemeClr val="bg1"/>
                </a:solidFill>
              </a:defRPr>
            </a:lvl1pPr>
          </a:lstStyle>
          <a:p>
            <a:r>
              <a:rPr lang="en-US" dirty="0"/>
              <a:t>Click icon to add picture</a:t>
            </a:r>
          </a:p>
        </p:txBody>
      </p:sp>
      <p:sp>
        <p:nvSpPr>
          <p:cNvPr id="51" name="Picture Placeholder 46">
            <a:extLst>
              <a:ext uri="{FF2B5EF4-FFF2-40B4-BE49-F238E27FC236}">
                <a16:creationId xmlns:a16="http://schemas.microsoft.com/office/drawing/2014/main" id="{6B46EEEA-383D-42CD-ABFC-86BD330E07A0}"/>
              </a:ext>
            </a:extLst>
          </p:cNvPr>
          <p:cNvSpPr>
            <a:spLocks noGrp="1"/>
          </p:cNvSpPr>
          <p:nvPr>
            <p:ph type="pic" sz="quarter" idx="31"/>
          </p:nvPr>
        </p:nvSpPr>
        <p:spPr>
          <a:xfrm>
            <a:off x="5033744" y="4347291"/>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dirty="0"/>
              <a:t>Click icon to add picture</a:t>
            </a:r>
          </a:p>
        </p:txBody>
      </p:sp>
      <p:sp>
        <p:nvSpPr>
          <p:cNvPr id="52" name="Picture Placeholder 46">
            <a:extLst>
              <a:ext uri="{FF2B5EF4-FFF2-40B4-BE49-F238E27FC236}">
                <a16:creationId xmlns:a16="http://schemas.microsoft.com/office/drawing/2014/main" id="{DF75483C-CE05-4E90-8A93-D04244423927}"/>
              </a:ext>
            </a:extLst>
          </p:cNvPr>
          <p:cNvSpPr>
            <a:spLocks noGrp="1"/>
          </p:cNvSpPr>
          <p:nvPr>
            <p:ph type="pic" sz="quarter" idx="32"/>
          </p:nvPr>
        </p:nvSpPr>
        <p:spPr>
          <a:xfrm>
            <a:off x="8569054" y="4347291"/>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dirty="0"/>
              <a:t>Click icon to add picture</a:t>
            </a:r>
          </a:p>
        </p:txBody>
      </p:sp>
      <p:sp>
        <p:nvSpPr>
          <p:cNvPr id="54" name="Rectangle 53">
            <a:extLst>
              <a:ext uri="{FF2B5EF4-FFF2-40B4-BE49-F238E27FC236}">
                <a16:creationId xmlns:a16="http://schemas.microsoft.com/office/drawing/2014/main" id="{1C2768A5-0309-41B3-94FB-AA3A2FCB638E}"/>
              </a:ext>
            </a:extLst>
          </p:cNvPr>
          <p:cNvSpPr/>
          <p:nvPr userDrawn="1"/>
        </p:nvSpPr>
        <p:spPr>
          <a:xfrm>
            <a:off x="1285167" y="871728"/>
            <a:ext cx="72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39206215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385FB182-4CCC-45D7-A2A4-A593CA00EB54}"/>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E8E2AFE-9147-47F3-ADFE-AD251E989D20}"/>
              </a:ext>
            </a:extLst>
          </p:cNvPr>
          <p:cNvSpPr>
            <a:spLocks noGrp="1"/>
          </p:cNvSpPr>
          <p:nvPr>
            <p:ph type="title" hasCustomPrompt="1"/>
          </p:nvPr>
        </p:nvSpPr>
        <p:spPr>
          <a:xfrm>
            <a:off x="1814400" y="1144587"/>
            <a:ext cx="9395400" cy="1483413"/>
          </a:xfrm>
        </p:spPr>
        <p:txBody>
          <a:bodyPr>
            <a:noAutofit/>
          </a:bodyPr>
          <a:lstStyle>
            <a:lvl1pPr>
              <a:defRPr sz="5500"/>
            </a:lvl1pPr>
          </a:lstStyle>
          <a:p>
            <a:r>
              <a:rPr lang="en-US" dirty="0"/>
              <a:t>THANK</a:t>
            </a:r>
            <a:br>
              <a:rPr lang="en-US" dirty="0"/>
            </a:br>
            <a:r>
              <a:rPr lang="en-US" dirty="0"/>
              <a:t>YOU!</a:t>
            </a:r>
          </a:p>
        </p:txBody>
      </p:sp>
      <p:sp>
        <p:nvSpPr>
          <p:cNvPr id="4" name="Date Placeholder 3">
            <a:extLst>
              <a:ext uri="{FF2B5EF4-FFF2-40B4-BE49-F238E27FC236}">
                <a16:creationId xmlns:a16="http://schemas.microsoft.com/office/drawing/2014/main" id="{59B46BDE-7853-435A-80A6-D25940D17A54}"/>
              </a:ext>
            </a:extLst>
          </p:cNvPr>
          <p:cNvSpPr>
            <a:spLocks noGrp="1"/>
          </p:cNvSpPr>
          <p:nvPr>
            <p:ph type="dt" sz="half" idx="10"/>
          </p:nvPr>
        </p:nvSpPr>
        <p:spPr/>
        <p:txBody>
          <a:bodyPr/>
          <a:lstStyle/>
          <a:p>
            <a:fld id="{11D0F1A0-84E6-4AA0-9183-7CA10A278BD9}" type="datetime1">
              <a:rPr lang="en-US" smtClean="0"/>
              <a:t>1/6/2024</a:t>
            </a:fld>
            <a:endParaRPr lang="en-US" dirty="0"/>
          </a:p>
        </p:txBody>
      </p:sp>
      <p:sp>
        <p:nvSpPr>
          <p:cNvPr id="5" name="Footer Placeholder 4">
            <a:extLst>
              <a:ext uri="{FF2B5EF4-FFF2-40B4-BE49-F238E27FC236}">
                <a16:creationId xmlns:a16="http://schemas.microsoft.com/office/drawing/2014/main" id="{B4C83E82-A916-403C-8BE8-252132A9420A}"/>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1C7F2326-238E-4FE6-8842-680DE4A0432D}"/>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8B9D0891-2A9E-4F35-82BE-7966AECBB0F1}"/>
              </a:ext>
            </a:extLst>
          </p:cNvPr>
          <p:cNvSpPr/>
          <p:nvPr userDrawn="1"/>
        </p:nvSpPr>
        <p:spPr>
          <a:xfrm>
            <a:off x="1379621" y="0"/>
            <a:ext cx="144000" cy="248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Subtitle 2">
            <a:extLst>
              <a:ext uri="{FF2B5EF4-FFF2-40B4-BE49-F238E27FC236}">
                <a16:creationId xmlns:a16="http://schemas.microsoft.com/office/drawing/2014/main" id="{E52F6420-3AFC-4D7F-A45D-56EA5EFC0D18}"/>
              </a:ext>
            </a:extLst>
          </p:cNvPr>
          <p:cNvSpPr>
            <a:spLocks noGrp="1"/>
          </p:cNvSpPr>
          <p:nvPr>
            <p:ph type="subTitle" idx="13" hasCustomPrompt="1"/>
          </p:nvPr>
        </p:nvSpPr>
        <p:spPr>
          <a:xfrm>
            <a:off x="1812758" y="3038688"/>
            <a:ext cx="9144000" cy="1397991"/>
          </a:xfrm>
        </p:spPr>
        <p:txBody>
          <a:bodyPr>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Lorem Ipsum</a:t>
            </a:r>
            <a:br>
              <a:rPr lang="en-US" dirty="0"/>
            </a:br>
            <a:r>
              <a:rPr lang="en-US" dirty="0"/>
              <a:t>Dolor</a:t>
            </a:r>
          </a:p>
        </p:txBody>
      </p:sp>
      <p:cxnSp>
        <p:nvCxnSpPr>
          <p:cNvPr id="11" name="Straight Connector 10">
            <a:extLst>
              <a:ext uri="{FF2B5EF4-FFF2-40B4-BE49-F238E27FC236}">
                <a16:creationId xmlns:a16="http://schemas.microsoft.com/office/drawing/2014/main" id="{2BC78E93-F6DF-44C7-A9BB-D035C397BFD5}"/>
              </a:ext>
            </a:extLst>
          </p:cNvPr>
          <p:cNvCxnSpPr/>
          <p:nvPr userDrawn="1"/>
        </p:nvCxnSpPr>
        <p:spPr>
          <a:xfrm>
            <a:off x="1957137" y="2883641"/>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C87BFFD5-4519-4811-BDD2-3B0318780ACC}"/>
              </a:ext>
            </a:extLst>
          </p:cNvPr>
          <p:cNvCxnSpPr>
            <a:cxnSpLocks/>
          </p:cNvCxnSpPr>
          <p:nvPr userDrawn="1"/>
        </p:nvCxnSpPr>
        <p:spPr>
          <a:xfrm rot="16200000">
            <a:off x="10391274" y="6172200"/>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4">
            <a:extLst>
              <a:ext uri="{FF2B5EF4-FFF2-40B4-BE49-F238E27FC236}">
                <a16:creationId xmlns:a16="http://schemas.microsoft.com/office/drawing/2014/main" id="{A4E36001-6B54-4F6D-9532-965904F3C338}"/>
              </a:ext>
            </a:extLst>
          </p:cNvPr>
          <p:cNvSpPr>
            <a:spLocks noGrp="1"/>
          </p:cNvSpPr>
          <p:nvPr>
            <p:ph type="body" sz="quarter" idx="14" hasCustomPrompt="1"/>
          </p:nvPr>
        </p:nvSpPr>
        <p:spPr>
          <a:xfrm>
            <a:off x="9416048" y="5377580"/>
            <a:ext cx="1460500" cy="481013"/>
          </a:xfrm>
        </p:spPr>
        <p:txBody>
          <a:bodyPr/>
          <a:lstStyle>
            <a:lvl1pPr marL="0" indent="0" algn="r">
              <a:buNone/>
              <a:defRPr lang="en-US" sz="3000" b="1" i="0" kern="1200" dirty="0">
                <a:solidFill>
                  <a:schemeClr val="tx2"/>
                </a:solidFill>
                <a:latin typeface="+mn-lt"/>
                <a:ea typeface="+mn-ea"/>
                <a:cs typeface="+mn-cs"/>
              </a:defRPr>
            </a:lvl1pPr>
          </a:lstStyle>
          <a:p>
            <a:pPr lvl="0"/>
            <a:r>
              <a:rPr lang="en-US" dirty="0"/>
              <a:t>20XX</a:t>
            </a:r>
          </a:p>
        </p:txBody>
      </p:sp>
    </p:spTree>
    <p:extLst>
      <p:ext uri="{BB962C8B-B14F-4D97-AF65-F5344CB8AC3E}">
        <p14:creationId xmlns:p14="http://schemas.microsoft.com/office/powerpoint/2010/main" val="40585837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E6F6CA0-765E-484B-B9C2-16E6A4F4986D}"/>
              </a:ext>
            </a:extLst>
          </p:cNvPr>
          <p:cNvSpPr/>
          <p:nvPr userDrawn="1"/>
        </p:nvSpPr>
        <p:spPr>
          <a:xfrm>
            <a:off x="-1" y="0"/>
            <a:ext cx="12191989"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2522758"/>
            <a:ext cx="8807116" cy="2387600"/>
          </a:xfrm>
        </p:spPr>
        <p:txBody>
          <a:bodyPr anchor="b">
            <a:normAutofit/>
          </a:bodyPr>
          <a:lstStyle>
            <a:lvl1pPr algn="l">
              <a:defRPr sz="5500" b="1">
                <a:solidFill>
                  <a:schemeClr val="bg1"/>
                </a:solidFill>
              </a:defRPr>
            </a:lvl1pPr>
          </a:lstStyle>
          <a:p>
            <a:r>
              <a:rPr lang="en-US" dirty="0"/>
              <a:t>THANK</a:t>
            </a:r>
            <a:br>
              <a:rPr lang="en-US" dirty="0"/>
            </a:br>
            <a:r>
              <a:rPr lang="en-US" dirty="0"/>
              <a:t>YOU!</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5257226"/>
            <a:ext cx="9144000" cy="1397991"/>
          </a:xfrm>
        </p:spPr>
        <p:txBody>
          <a:bodyPr>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Lorem Ipsum</a:t>
            </a:r>
            <a:br>
              <a:rPr lang="en-US" dirty="0"/>
            </a:br>
            <a:r>
              <a:rPr lang="en-US" dirty="0"/>
              <a:t>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7339F772-C659-4F6E-A95D-21349475745A}" type="datetime1">
              <a:rPr lang="en-US" smtClean="0"/>
              <a:t>1/6/2024</a:t>
            </a:fld>
            <a:endParaRPr lang="en-US" dirty="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3438000"/>
            <a:ext cx="144000" cy="342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 name="Straight Connector 11">
            <a:extLst>
              <a:ext uri="{FF2B5EF4-FFF2-40B4-BE49-F238E27FC236}">
                <a16:creationId xmlns:a16="http://schemas.microsoft.com/office/drawing/2014/main" id="{08240730-69E4-4798-8578-D648F7A2C4C9}"/>
              </a:ext>
            </a:extLst>
          </p:cNvPr>
          <p:cNvCxnSpPr/>
          <p:nvPr userDrawn="1"/>
        </p:nvCxnSpPr>
        <p:spPr>
          <a:xfrm>
            <a:off x="1957137" y="5102179"/>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84AF3E3-F20C-4D84-A158-6DFC09B69A91}"/>
              </a:ext>
            </a:extLst>
          </p:cNvPr>
          <p:cNvCxnSpPr>
            <a:cxnSpLocks/>
          </p:cNvCxnSpPr>
          <p:nvPr userDrawn="1"/>
        </p:nvCxnSpPr>
        <p:spPr>
          <a:xfrm rot="16200000">
            <a:off x="10391274" y="685801"/>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Text Placeholder 14">
            <a:extLst>
              <a:ext uri="{FF2B5EF4-FFF2-40B4-BE49-F238E27FC236}">
                <a16:creationId xmlns:a16="http://schemas.microsoft.com/office/drawing/2014/main" id="{C32342D9-9DBE-4809-840C-62844DDC034F}"/>
              </a:ext>
            </a:extLst>
          </p:cNvPr>
          <p:cNvSpPr>
            <a:spLocks noGrp="1"/>
          </p:cNvSpPr>
          <p:nvPr>
            <p:ph type="body" sz="quarter" idx="13" hasCustomPrompt="1"/>
          </p:nvPr>
        </p:nvSpPr>
        <p:spPr>
          <a:xfrm>
            <a:off x="9416048" y="1006893"/>
            <a:ext cx="1460500" cy="481013"/>
          </a:xfrm>
        </p:spPr>
        <p:txBody>
          <a:bodyPr/>
          <a:lstStyle>
            <a:lvl1pPr marL="0" indent="0" algn="r">
              <a:buNone/>
              <a:defRPr lang="en-US" sz="3000" b="1" i="0" kern="1200" dirty="0">
                <a:solidFill>
                  <a:schemeClr val="tx2"/>
                </a:solidFill>
                <a:latin typeface="+mn-lt"/>
                <a:ea typeface="+mn-ea"/>
                <a:cs typeface="+mn-cs"/>
              </a:defRPr>
            </a:lvl1pPr>
          </a:lstStyle>
          <a:p>
            <a:pPr lvl="0"/>
            <a:r>
              <a:rPr lang="en-US" dirty="0"/>
              <a:t>20XX</a:t>
            </a:r>
          </a:p>
        </p:txBody>
      </p:sp>
    </p:spTree>
    <p:extLst>
      <p:ext uri="{BB962C8B-B14F-4D97-AF65-F5344CB8AC3E}">
        <p14:creationId xmlns:p14="http://schemas.microsoft.com/office/powerpoint/2010/main" val="53495056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2_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E6F6CA0-765E-484B-B9C2-16E6A4F4986D}"/>
              </a:ext>
            </a:extLst>
          </p:cNvPr>
          <p:cNvSpPr/>
          <p:nvPr userDrawn="1"/>
        </p:nvSpPr>
        <p:spPr>
          <a:xfrm>
            <a:off x="0" y="4251158"/>
            <a:ext cx="12192000" cy="2606842"/>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4700332"/>
            <a:ext cx="8807116" cy="915873"/>
          </a:xfrm>
        </p:spPr>
        <p:txBody>
          <a:bodyPr anchor="b">
            <a:normAutofit/>
          </a:bodyPr>
          <a:lstStyle>
            <a:lvl1pPr algn="l">
              <a:defRPr sz="5500" b="1">
                <a:solidFill>
                  <a:schemeClr val="bg1"/>
                </a:solidFill>
              </a:defRPr>
            </a:lvl1pPr>
          </a:lstStyle>
          <a:p>
            <a:r>
              <a:rPr lang="en-US" noProof="0"/>
              <a:t>THANK YOU!</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5963075"/>
            <a:ext cx="9144000" cy="601840"/>
          </a:xfrm>
        </p:spPr>
        <p:txBody>
          <a:bodyPr>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Lorem Ipsum 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553C389B-1365-4D57-8640-FE32C76A82BF}" type="datetime1">
              <a:rPr lang="en-US" noProof="0" smtClean="0"/>
              <a:t>1/6/2024</a:t>
            </a:fld>
            <a:endParaRPr lang="en-US" noProof="0" dirty="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a:lstStyle/>
          <a:p>
            <a:r>
              <a:rPr lang="en-US" noProof="0" dirty="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noProof="0" smtClean="0"/>
              <a:t>‹#›</a:t>
            </a:fld>
            <a:endParaRPr lang="en-US" noProof="0" dirty="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4878000"/>
            <a:ext cx="144000" cy="19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2" name="Straight Connector 11">
            <a:extLst>
              <a:ext uri="{FF2B5EF4-FFF2-40B4-BE49-F238E27FC236}">
                <a16:creationId xmlns:a16="http://schemas.microsoft.com/office/drawing/2014/main" id="{08240730-69E4-4798-8578-D648F7A2C4C9}"/>
              </a:ext>
            </a:extLst>
          </p:cNvPr>
          <p:cNvCxnSpPr/>
          <p:nvPr userDrawn="1"/>
        </p:nvCxnSpPr>
        <p:spPr>
          <a:xfrm>
            <a:off x="1957137" y="5808027"/>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F632EEF-732A-4DE7-BC5A-A86C31DB6F5A}"/>
              </a:ext>
            </a:extLst>
          </p:cNvPr>
          <p:cNvCxnSpPr>
            <a:cxnSpLocks/>
          </p:cNvCxnSpPr>
          <p:nvPr userDrawn="1"/>
        </p:nvCxnSpPr>
        <p:spPr>
          <a:xfrm rot="16200000">
            <a:off x="10391274" y="685801"/>
            <a:ext cx="1371600" cy="0"/>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sp>
        <p:nvSpPr>
          <p:cNvPr id="16" name="Text Placeholder 14">
            <a:extLst>
              <a:ext uri="{FF2B5EF4-FFF2-40B4-BE49-F238E27FC236}">
                <a16:creationId xmlns:a16="http://schemas.microsoft.com/office/drawing/2014/main" id="{C54CE062-7CDB-4AB7-B86E-461B22E7F450}"/>
              </a:ext>
            </a:extLst>
          </p:cNvPr>
          <p:cNvSpPr>
            <a:spLocks noGrp="1"/>
          </p:cNvSpPr>
          <p:nvPr>
            <p:ph type="body" sz="quarter" idx="14" hasCustomPrompt="1"/>
          </p:nvPr>
        </p:nvSpPr>
        <p:spPr>
          <a:xfrm>
            <a:off x="9416048" y="1006893"/>
            <a:ext cx="1460500" cy="481013"/>
          </a:xfrm>
        </p:spPr>
        <p:txBody>
          <a:bodyPr/>
          <a:lstStyle>
            <a:lvl1pPr marL="0" indent="0" algn="r">
              <a:buNone/>
              <a:defRPr lang="en-US" sz="3000" b="1" i="0" kern="1200" dirty="0">
                <a:solidFill>
                  <a:schemeClr val="bg2"/>
                </a:solidFill>
                <a:latin typeface="+mn-lt"/>
                <a:ea typeface="+mn-ea"/>
                <a:cs typeface="+mn-cs"/>
              </a:defRPr>
            </a:lvl1pPr>
          </a:lstStyle>
          <a:p>
            <a:pPr lvl="0"/>
            <a:r>
              <a:rPr lang="en-US" noProof="0"/>
              <a:t>20XX</a:t>
            </a:r>
          </a:p>
        </p:txBody>
      </p:sp>
    </p:spTree>
    <p:extLst>
      <p:ext uri="{BB962C8B-B14F-4D97-AF65-F5344CB8AC3E}">
        <p14:creationId xmlns:p14="http://schemas.microsoft.com/office/powerpoint/2010/main" val="408363572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3_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1D61DF5-2BE6-40B6-97DF-A161EF9520AA}"/>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2413986"/>
            <a:ext cx="7107331" cy="1838643"/>
          </a:xfrm>
        </p:spPr>
        <p:txBody>
          <a:bodyPr anchor="b">
            <a:normAutofit/>
          </a:bodyPr>
          <a:lstStyle>
            <a:lvl1pPr algn="l">
              <a:defRPr sz="5500" b="1">
                <a:solidFill>
                  <a:schemeClr val="bg1"/>
                </a:solidFill>
              </a:defRPr>
            </a:lvl1pPr>
          </a:lstStyle>
          <a:p>
            <a:r>
              <a:rPr lang="en-US" dirty="0"/>
              <a:t>THANK</a:t>
            </a:r>
            <a:br>
              <a:rPr lang="en-US" dirty="0"/>
            </a:br>
            <a:r>
              <a:rPr lang="en-US" dirty="0"/>
              <a:t>YOU!</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4599498"/>
            <a:ext cx="7107331" cy="966857"/>
          </a:xfrm>
        </p:spPr>
        <p:txBody>
          <a:bodyPr>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Lorem Ipsum</a:t>
            </a:r>
            <a:br>
              <a:rPr lang="en-US" dirty="0"/>
            </a:br>
            <a:r>
              <a:rPr lang="en-US" dirty="0"/>
              <a:t>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CF1BB306-77B6-40D8-8A71-1A24515FE48B}" type="datetime1">
              <a:rPr lang="en-US" smtClean="0"/>
              <a:t>1/6/2024</a:t>
            </a:fld>
            <a:endParaRPr lang="en-US" dirty="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2740862"/>
            <a:ext cx="144000" cy="1289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 name="Straight Connector 11">
            <a:extLst>
              <a:ext uri="{FF2B5EF4-FFF2-40B4-BE49-F238E27FC236}">
                <a16:creationId xmlns:a16="http://schemas.microsoft.com/office/drawing/2014/main" id="{08240730-69E4-4798-8578-D648F7A2C4C9}"/>
              </a:ext>
            </a:extLst>
          </p:cNvPr>
          <p:cNvCxnSpPr/>
          <p:nvPr userDrawn="1"/>
        </p:nvCxnSpPr>
        <p:spPr>
          <a:xfrm>
            <a:off x="1957137" y="4444451"/>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6E88EDA-C5A5-4C22-8CE4-5C7FDCF2E859}"/>
              </a:ext>
            </a:extLst>
          </p:cNvPr>
          <p:cNvCxnSpPr>
            <a:cxnSpLocks/>
          </p:cNvCxnSpPr>
          <p:nvPr userDrawn="1"/>
        </p:nvCxnSpPr>
        <p:spPr>
          <a:xfrm flipV="1">
            <a:off x="11077074" y="5622756"/>
            <a:ext cx="0" cy="984222"/>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4">
            <a:extLst>
              <a:ext uri="{FF2B5EF4-FFF2-40B4-BE49-F238E27FC236}">
                <a16:creationId xmlns:a16="http://schemas.microsoft.com/office/drawing/2014/main" id="{1B98974C-AC7A-4E66-AE1A-DBA5F1A1D054}"/>
              </a:ext>
            </a:extLst>
          </p:cNvPr>
          <p:cNvSpPr>
            <a:spLocks noGrp="1"/>
          </p:cNvSpPr>
          <p:nvPr>
            <p:ph type="body" sz="quarter" idx="13" hasCustomPrompt="1"/>
          </p:nvPr>
        </p:nvSpPr>
        <p:spPr>
          <a:xfrm>
            <a:off x="9416048" y="5513936"/>
            <a:ext cx="1460500" cy="481013"/>
          </a:xfrm>
        </p:spPr>
        <p:txBody>
          <a:bodyPr/>
          <a:lstStyle>
            <a:lvl1pPr marL="0" indent="0" algn="r">
              <a:buNone/>
              <a:defRPr lang="en-US" sz="3000" b="1" i="0" kern="1200" dirty="0">
                <a:solidFill>
                  <a:schemeClr val="tx2"/>
                </a:solidFill>
                <a:latin typeface="+mn-lt"/>
                <a:ea typeface="+mn-ea"/>
                <a:cs typeface="+mn-cs"/>
              </a:defRPr>
            </a:lvl1pPr>
          </a:lstStyle>
          <a:p>
            <a:pPr lvl="0"/>
            <a:r>
              <a:rPr lang="en-US" dirty="0"/>
              <a:t>20XX</a:t>
            </a:r>
          </a:p>
        </p:txBody>
      </p:sp>
    </p:spTree>
    <p:extLst>
      <p:ext uri="{BB962C8B-B14F-4D97-AF65-F5344CB8AC3E}">
        <p14:creationId xmlns:p14="http://schemas.microsoft.com/office/powerpoint/2010/main" val="420273398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4_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E6F6CA0-765E-484B-B9C2-16E6A4F4986D}"/>
              </a:ext>
            </a:extLst>
          </p:cNvPr>
          <p:cNvSpPr/>
          <p:nvPr userDrawn="1"/>
        </p:nvSpPr>
        <p:spPr>
          <a:xfrm>
            <a:off x="0" y="0"/>
            <a:ext cx="12192000" cy="4446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4764500"/>
            <a:ext cx="8807116" cy="915873"/>
          </a:xfrm>
        </p:spPr>
        <p:txBody>
          <a:bodyPr anchor="b">
            <a:normAutofit/>
          </a:bodyPr>
          <a:lstStyle>
            <a:lvl1pPr algn="l">
              <a:defRPr sz="5500" b="1">
                <a:gradFill>
                  <a:gsLst>
                    <a:gs pos="0">
                      <a:schemeClr val="bg2"/>
                    </a:gs>
                    <a:gs pos="100000">
                      <a:schemeClr val="accent1"/>
                    </a:gs>
                  </a:gsLst>
                  <a:lin ang="0" scaled="1"/>
                </a:gradFill>
              </a:defRPr>
            </a:lvl1pPr>
          </a:lstStyle>
          <a:p>
            <a:r>
              <a:rPr lang="en-US" noProof="0"/>
              <a:t>THANK YOU!</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6043285"/>
            <a:ext cx="9144000" cy="601840"/>
          </a:xfrm>
        </p:spPr>
        <p:txBody>
          <a:bodyPr>
            <a:normAutofit/>
          </a:bodyPr>
          <a:lstStyle>
            <a:lvl1pPr marL="0" indent="0" algn="l">
              <a:buNone/>
              <a:defRPr sz="3000" b="1" i="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Lorem Ipsum 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646D3CFD-4D7A-41AC-A46D-B09F422513E8}" type="datetime1">
              <a:rPr lang="en-US" noProof="0" smtClean="0"/>
              <a:t>1/6/2024</a:t>
            </a:fld>
            <a:endParaRPr lang="en-US" noProof="0" dirty="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a:lstStyle>
            <a:lvl1pPr>
              <a:defRPr>
                <a:solidFill>
                  <a:schemeClr val="accent1"/>
                </a:solidFill>
              </a:defRPr>
            </a:lvl1pPr>
          </a:lstStyle>
          <a:p>
            <a:r>
              <a:rPr lang="en-US" noProof="0" dirty="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lvl1pPr>
              <a:defRPr>
                <a:solidFill>
                  <a:schemeClr val="accent1"/>
                </a:solidFill>
              </a:defRPr>
            </a:lvl1pPr>
          </a:lstStyle>
          <a:p>
            <a:fld id="{95CBEC59-7FF9-4688-98DF-89832A0C9025}" type="slidenum">
              <a:rPr lang="en-US" noProof="0" smtClean="0"/>
              <a:pPr/>
              <a:t>‹#›</a:t>
            </a:fld>
            <a:endParaRPr lang="en-US" noProof="0" dirty="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4950000"/>
            <a:ext cx="144000" cy="190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3" name="Straight Connector 12">
            <a:extLst>
              <a:ext uri="{FF2B5EF4-FFF2-40B4-BE49-F238E27FC236}">
                <a16:creationId xmlns:a16="http://schemas.microsoft.com/office/drawing/2014/main" id="{484AF3E3-F20C-4D84-A158-6DFC09B69A91}"/>
              </a:ext>
            </a:extLst>
          </p:cNvPr>
          <p:cNvCxnSpPr>
            <a:cxnSpLocks/>
          </p:cNvCxnSpPr>
          <p:nvPr userDrawn="1"/>
        </p:nvCxnSpPr>
        <p:spPr>
          <a:xfrm rot="10800000">
            <a:off x="10820400" y="870003"/>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Text Placeholder 14">
            <a:extLst>
              <a:ext uri="{FF2B5EF4-FFF2-40B4-BE49-F238E27FC236}">
                <a16:creationId xmlns:a16="http://schemas.microsoft.com/office/drawing/2014/main" id="{C32342D9-9DBE-4809-840C-62844DDC034F}"/>
              </a:ext>
            </a:extLst>
          </p:cNvPr>
          <p:cNvSpPr>
            <a:spLocks noGrp="1"/>
          </p:cNvSpPr>
          <p:nvPr>
            <p:ph type="body" sz="quarter" idx="13" hasCustomPrompt="1"/>
          </p:nvPr>
        </p:nvSpPr>
        <p:spPr>
          <a:xfrm>
            <a:off x="10668000" y="1005185"/>
            <a:ext cx="1460500" cy="481013"/>
          </a:xfrm>
        </p:spPr>
        <p:txBody>
          <a:bodyPr/>
          <a:lstStyle>
            <a:lvl1pPr marL="0" indent="0" algn="l">
              <a:buNone/>
              <a:defRPr lang="en-US" sz="3000" b="1" i="0" kern="1200" dirty="0">
                <a:solidFill>
                  <a:schemeClr val="tx2"/>
                </a:solidFill>
                <a:latin typeface="+mn-lt"/>
                <a:ea typeface="+mn-ea"/>
                <a:cs typeface="+mn-cs"/>
              </a:defRPr>
            </a:lvl1pPr>
          </a:lstStyle>
          <a:p>
            <a:pPr lvl="0"/>
            <a:r>
              <a:rPr lang="en-US" noProof="0"/>
              <a:t>20XX</a:t>
            </a:r>
          </a:p>
        </p:txBody>
      </p:sp>
      <p:cxnSp>
        <p:nvCxnSpPr>
          <p:cNvPr id="14" name="Straight Connector 13">
            <a:extLst>
              <a:ext uri="{FF2B5EF4-FFF2-40B4-BE49-F238E27FC236}">
                <a16:creationId xmlns:a16="http://schemas.microsoft.com/office/drawing/2014/main" id="{5475710E-5533-4BB2-A66B-352BB2B1F9CB}"/>
              </a:ext>
            </a:extLst>
          </p:cNvPr>
          <p:cNvCxnSpPr/>
          <p:nvPr userDrawn="1"/>
        </p:nvCxnSpPr>
        <p:spPr>
          <a:xfrm>
            <a:off x="1957137" y="5823067"/>
            <a:ext cx="930442"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931803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E6F6CA0-765E-484B-B9C2-16E6A4F4986D}"/>
              </a:ext>
            </a:extLst>
          </p:cNvPr>
          <p:cNvSpPr/>
          <p:nvPr userDrawn="1"/>
        </p:nvSpPr>
        <p:spPr>
          <a:xfrm>
            <a:off x="0" y="-1"/>
            <a:ext cx="12192000" cy="4464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4785756"/>
            <a:ext cx="8807116" cy="915873"/>
          </a:xfrm>
        </p:spPr>
        <p:txBody>
          <a:bodyPr anchor="b">
            <a:normAutofit/>
          </a:bodyPr>
          <a:lstStyle>
            <a:lvl1pPr algn="l">
              <a:defRPr sz="5500" b="1">
                <a:gradFill>
                  <a:gsLst>
                    <a:gs pos="0">
                      <a:schemeClr val="bg2"/>
                    </a:gs>
                    <a:gs pos="100000">
                      <a:schemeClr val="accent1"/>
                    </a:gs>
                  </a:gsLst>
                  <a:lin ang="0" scaled="1"/>
                </a:gradFill>
              </a:defRPr>
            </a:lvl1pPr>
          </a:lstStyle>
          <a:p>
            <a:r>
              <a:rPr lang="en-US" noProof="0"/>
              <a:t>PRESENTATION TITLE</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6050473"/>
            <a:ext cx="9144000" cy="601840"/>
          </a:xfrm>
        </p:spPr>
        <p:txBody>
          <a:bodyPr>
            <a:normAutofit/>
          </a:bodyPr>
          <a:lstStyle>
            <a:lvl1pPr marL="0" indent="0" algn="l">
              <a:buNone/>
              <a:defRPr sz="3000" b="1" i="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Lorem Ipsum 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EB7FBC92-456B-42A9-BBF5-ADCA2050DDCF}" type="datetime1">
              <a:rPr lang="en-US" noProof="0" smtClean="0"/>
              <a:t>1/6/2024</a:t>
            </a:fld>
            <a:endParaRPr lang="en-US" noProof="0" dirty="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a:lstStyle/>
          <a:p>
            <a:r>
              <a:rPr lang="en-US" noProof="0" dirty="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noProof="0" smtClean="0"/>
              <a:t>‹#›</a:t>
            </a:fld>
            <a:endParaRPr lang="en-US" noProof="0" dirty="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4950000"/>
            <a:ext cx="144000" cy="190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2" name="Straight Connector 11">
            <a:extLst>
              <a:ext uri="{FF2B5EF4-FFF2-40B4-BE49-F238E27FC236}">
                <a16:creationId xmlns:a16="http://schemas.microsoft.com/office/drawing/2014/main" id="{08240730-69E4-4798-8578-D648F7A2C4C9}"/>
              </a:ext>
            </a:extLst>
          </p:cNvPr>
          <p:cNvCxnSpPr/>
          <p:nvPr userDrawn="1"/>
        </p:nvCxnSpPr>
        <p:spPr>
          <a:xfrm>
            <a:off x="1957137" y="5882423"/>
            <a:ext cx="930442"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84AF3E3-F20C-4D84-A158-6DFC09B69A91}"/>
              </a:ext>
            </a:extLst>
          </p:cNvPr>
          <p:cNvCxnSpPr>
            <a:cxnSpLocks/>
          </p:cNvCxnSpPr>
          <p:nvPr userDrawn="1"/>
        </p:nvCxnSpPr>
        <p:spPr>
          <a:xfrm rot="10800000">
            <a:off x="10820400" y="870003"/>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Text Placeholder 14">
            <a:extLst>
              <a:ext uri="{FF2B5EF4-FFF2-40B4-BE49-F238E27FC236}">
                <a16:creationId xmlns:a16="http://schemas.microsoft.com/office/drawing/2014/main" id="{C32342D9-9DBE-4809-840C-62844DDC034F}"/>
              </a:ext>
            </a:extLst>
          </p:cNvPr>
          <p:cNvSpPr>
            <a:spLocks noGrp="1"/>
          </p:cNvSpPr>
          <p:nvPr>
            <p:ph type="body" sz="quarter" idx="13" hasCustomPrompt="1"/>
          </p:nvPr>
        </p:nvSpPr>
        <p:spPr>
          <a:xfrm>
            <a:off x="10668000" y="1005185"/>
            <a:ext cx="1460500" cy="481013"/>
          </a:xfrm>
        </p:spPr>
        <p:txBody>
          <a:bodyPr/>
          <a:lstStyle>
            <a:lvl1pPr marL="0" indent="0" algn="l">
              <a:buNone/>
              <a:defRPr lang="en-US" sz="3000" b="1" i="0" kern="1200" dirty="0">
                <a:solidFill>
                  <a:schemeClr val="tx2"/>
                </a:solidFill>
                <a:latin typeface="+mn-lt"/>
                <a:ea typeface="+mn-ea"/>
                <a:cs typeface="+mn-cs"/>
              </a:defRPr>
            </a:lvl1pPr>
          </a:lstStyle>
          <a:p>
            <a:pPr lvl="0"/>
            <a:r>
              <a:rPr lang="en-US" noProof="0"/>
              <a:t>20XX</a:t>
            </a:r>
          </a:p>
        </p:txBody>
      </p:sp>
    </p:spTree>
    <p:extLst>
      <p:ext uri="{BB962C8B-B14F-4D97-AF65-F5344CB8AC3E}">
        <p14:creationId xmlns:p14="http://schemas.microsoft.com/office/powerpoint/2010/main" val="9861559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929641" y="458919"/>
            <a:ext cx="9971159" cy="1325563"/>
          </a:xfrm>
        </p:spPr>
        <p:txBody>
          <a:bodyPr/>
          <a:lstStyle>
            <a:lvl1pPr>
              <a:defRPr/>
            </a:lvl1pPr>
          </a:lstStyle>
          <a:p>
            <a:r>
              <a:rPr lang="en-US" dirty="0"/>
              <a:t>CONTENT SLIDE</a:t>
            </a:r>
          </a:p>
        </p:txBody>
      </p:sp>
      <p:sp>
        <p:nvSpPr>
          <p:cNvPr id="3" name="Content Placeholder 2">
            <a:extLst>
              <a:ext uri="{FF2B5EF4-FFF2-40B4-BE49-F238E27FC236}">
                <a16:creationId xmlns:a16="http://schemas.microsoft.com/office/drawing/2014/main" id="{CA18B931-E896-4471-A71A-819D3B682920}"/>
              </a:ext>
            </a:extLst>
          </p:cNvPr>
          <p:cNvSpPr>
            <a:spLocks noGrp="1"/>
          </p:cNvSpPr>
          <p:nvPr>
            <p:ph idx="1"/>
          </p:nvPr>
        </p:nvSpPr>
        <p:spPr>
          <a:xfrm>
            <a:off x="929641" y="3775165"/>
            <a:ext cx="9971158" cy="2427923"/>
          </a:xfrm>
        </p:spPr>
        <p:txBody>
          <a:bodyPr>
            <a:normAutofit/>
          </a:bodyPr>
          <a:lstStyle>
            <a:lvl1pPr marL="0" indent="0">
              <a:buNone/>
              <a:defRPr sz="1600" i="0">
                <a:solidFill>
                  <a:schemeClr val="bg1"/>
                </a:solidFill>
              </a:defRPr>
            </a:lvl1pPr>
            <a:lvl2pPr marL="457200" indent="0">
              <a:buNone/>
              <a:defRPr sz="1800" i="1">
                <a:solidFill>
                  <a:schemeClr val="bg1"/>
                </a:solidFill>
              </a:defRPr>
            </a:lvl2pPr>
            <a:lvl3pPr marL="914400" indent="0">
              <a:buNone/>
              <a:defRPr sz="1600" i="1">
                <a:solidFill>
                  <a:schemeClr val="bg1"/>
                </a:solidFill>
              </a:defRPr>
            </a:lvl3pPr>
            <a:lvl4pPr marL="1371600" indent="0">
              <a:buNone/>
              <a:defRPr sz="1400" i="1">
                <a:solidFill>
                  <a:schemeClr val="bg1"/>
                </a:solidFill>
              </a:defRPr>
            </a:lvl4pPr>
            <a:lvl5pPr marL="1828800" indent="0">
              <a:buNone/>
              <a:defRPr sz="1400" i="1">
                <a:solidFill>
                  <a:schemeClr val="bg1"/>
                </a:solidFill>
              </a:defRPr>
            </a:lvl5pPr>
          </a:lstStyle>
          <a:p>
            <a:pPr lvl="0"/>
            <a:r>
              <a:rPr lang="en-US"/>
              <a:t>Click to edit Master text styles</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B40F99D1-A115-46CA-B10A-279193A83BBC}" type="datetime1">
              <a:rPr lang="en-US" smtClean="0"/>
              <a:t>1/6/2024</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687289" y="0"/>
            <a:ext cx="72000" cy="12710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D4D4EAA8-8E55-45C3-BD00-531D549BB77D}"/>
              </a:ext>
            </a:extLst>
          </p:cNvPr>
          <p:cNvCxnSpPr/>
          <p:nvPr userDrawn="1"/>
        </p:nvCxnSpPr>
        <p:spPr>
          <a:xfrm>
            <a:off x="1068863" y="1528464"/>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Subtitle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929641" y="1669110"/>
            <a:ext cx="9971158" cy="692595"/>
          </a:xfrm>
        </p:spPr>
        <p:txBody>
          <a:bodyPr>
            <a:normAutofit/>
          </a:bodyPr>
          <a:lstStyle>
            <a:lvl1pPr marL="0" indent="0" algn="l">
              <a:buNone/>
              <a:defRPr sz="25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Slide Subtitle</a:t>
            </a:r>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798104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0" y="5532437"/>
            <a:ext cx="12192000" cy="1325563"/>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929641" y="458919"/>
            <a:ext cx="9971159" cy="1325563"/>
          </a:xfrm>
        </p:spPr>
        <p:txBody>
          <a:bodyPr/>
          <a:lstStyle>
            <a:lvl1pPr>
              <a:defRPr>
                <a:gradFill>
                  <a:gsLst>
                    <a:gs pos="0">
                      <a:schemeClr val="bg2"/>
                    </a:gs>
                    <a:gs pos="100000">
                      <a:schemeClr val="accent1"/>
                    </a:gs>
                  </a:gsLst>
                  <a:lin ang="0" scaled="1"/>
                </a:gradFill>
              </a:defRPr>
            </a:lvl1pPr>
          </a:lstStyle>
          <a:p>
            <a:r>
              <a:rPr lang="en-US" dirty="0"/>
              <a:t>CONTENT SLIDE</a:t>
            </a:r>
          </a:p>
        </p:txBody>
      </p:sp>
      <p:sp>
        <p:nvSpPr>
          <p:cNvPr id="3" name="Content Placeholder 2">
            <a:extLst>
              <a:ext uri="{FF2B5EF4-FFF2-40B4-BE49-F238E27FC236}">
                <a16:creationId xmlns:a16="http://schemas.microsoft.com/office/drawing/2014/main" id="{CA18B931-E896-4471-A71A-819D3B682920}"/>
              </a:ext>
            </a:extLst>
          </p:cNvPr>
          <p:cNvSpPr>
            <a:spLocks noGrp="1"/>
          </p:cNvSpPr>
          <p:nvPr>
            <p:ph idx="1"/>
          </p:nvPr>
        </p:nvSpPr>
        <p:spPr>
          <a:xfrm>
            <a:off x="929641" y="3133484"/>
            <a:ext cx="10515600" cy="2427923"/>
          </a:xfrm>
        </p:spPr>
        <p:txBody>
          <a:bodyPr>
            <a:normAutofit/>
          </a:bodyPr>
          <a:lstStyle>
            <a:lvl1pPr marL="0" indent="0">
              <a:lnSpc>
                <a:spcPct val="100000"/>
              </a:lnSpc>
              <a:spcBef>
                <a:spcPts val="600"/>
              </a:spcBef>
              <a:buNone/>
              <a:defRPr sz="1600" i="0">
                <a:solidFill>
                  <a:schemeClr val="tx1">
                    <a:lumMod val="75000"/>
                    <a:lumOff val="25000"/>
                  </a:schemeClr>
                </a:solidFill>
              </a:defRPr>
            </a:lvl1pPr>
            <a:lvl2pPr marL="457200" indent="0">
              <a:buNone/>
              <a:defRPr sz="1800" i="1">
                <a:solidFill>
                  <a:schemeClr val="tx1">
                    <a:lumMod val="75000"/>
                    <a:lumOff val="25000"/>
                  </a:schemeClr>
                </a:solidFill>
              </a:defRPr>
            </a:lvl2pPr>
            <a:lvl3pPr marL="914400" indent="0">
              <a:buNone/>
              <a:defRPr sz="1600" i="1">
                <a:solidFill>
                  <a:schemeClr val="tx1">
                    <a:lumMod val="75000"/>
                    <a:lumOff val="25000"/>
                  </a:schemeClr>
                </a:solidFill>
              </a:defRPr>
            </a:lvl3pPr>
            <a:lvl4pPr marL="1371600" indent="0">
              <a:buNone/>
              <a:defRPr sz="1400" i="1">
                <a:solidFill>
                  <a:schemeClr val="tx1">
                    <a:lumMod val="75000"/>
                    <a:lumOff val="25000"/>
                  </a:schemeClr>
                </a:solidFill>
              </a:defRPr>
            </a:lvl4pPr>
            <a:lvl5pPr marL="1828800" indent="0">
              <a:buNone/>
              <a:defRPr sz="1400" i="1">
                <a:solidFill>
                  <a:schemeClr val="tx1">
                    <a:lumMod val="75000"/>
                    <a:lumOff val="25000"/>
                  </a:schemeClr>
                </a:solidFill>
              </a:defRPr>
            </a:lvl5pPr>
          </a:lstStyle>
          <a:p>
            <a:pPr lvl="0"/>
            <a:r>
              <a:rPr lang="en-US"/>
              <a:t>Click to edit Master text styles</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B00E1783-EEF8-44D1-A300-8D20A32BB2D3}" type="datetime1">
              <a:rPr lang="en-US" smtClean="0"/>
              <a:t>1/6/2024</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687289" y="0"/>
            <a:ext cx="72000" cy="127101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D4D4EAA8-8E55-45C3-BD00-531D549BB77D}"/>
              </a:ext>
            </a:extLst>
          </p:cNvPr>
          <p:cNvCxnSpPr/>
          <p:nvPr userDrawn="1"/>
        </p:nvCxnSpPr>
        <p:spPr>
          <a:xfrm>
            <a:off x="1068863" y="1528464"/>
            <a:ext cx="63093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1" name="Subtitle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929641" y="1669110"/>
            <a:ext cx="9971158" cy="692595"/>
          </a:xfrm>
        </p:spPr>
        <p:txBody>
          <a:bodyPr>
            <a:normAutofit/>
          </a:bodyPr>
          <a:lstStyle>
            <a:lvl1pPr marL="0" indent="0" algn="l">
              <a:buNone/>
              <a:defRPr sz="2500" b="1" i="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Slide Subtitle</a:t>
            </a:r>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accent1"/>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33331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1CF94AF4-4F78-4DA5-8571-FD66FFA6313D}"/>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21" y="546844"/>
            <a:ext cx="8997738" cy="1325563"/>
          </a:xfrm>
        </p:spPr>
        <p:txBody>
          <a:bodyPr/>
          <a:lstStyle>
            <a:lvl1pPr>
              <a:defRPr/>
            </a:lvl1pPr>
          </a:lstStyle>
          <a:p>
            <a:r>
              <a:rPr lang="en-US" dirty="0"/>
              <a:t>CONTENT SLIDE</a:t>
            </a:r>
          </a:p>
        </p:txBody>
      </p:sp>
      <p:sp>
        <p:nvSpPr>
          <p:cNvPr id="3" name="Content Placeholder 2">
            <a:extLst>
              <a:ext uri="{FF2B5EF4-FFF2-40B4-BE49-F238E27FC236}">
                <a16:creationId xmlns:a16="http://schemas.microsoft.com/office/drawing/2014/main" id="{CA18B931-E896-4471-A71A-819D3B682920}"/>
              </a:ext>
            </a:extLst>
          </p:cNvPr>
          <p:cNvSpPr>
            <a:spLocks noGrp="1"/>
          </p:cNvSpPr>
          <p:nvPr>
            <p:ph idx="1"/>
          </p:nvPr>
        </p:nvSpPr>
        <p:spPr>
          <a:xfrm>
            <a:off x="1527520" y="3581731"/>
            <a:ext cx="8997737" cy="2230464"/>
          </a:xfrm>
        </p:spPr>
        <p:txBody>
          <a:bodyPr>
            <a:normAutofit/>
          </a:bodyPr>
          <a:lstStyle>
            <a:lvl1pPr marL="0" indent="0">
              <a:lnSpc>
                <a:spcPct val="100000"/>
              </a:lnSpc>
              <a:spcBef>
                <a:spcPts val="600"/>
              </a:spcBef>
              <a:buNone/>
              <a:defRPr sz="1600" i="0">
                <a:solidFill>
                  <a:schemeClr val="bg1"/>
                </a:solidFill>
              </a:defRPr>
            </a:lvl1pPr>
            <a:lvl2pPr marL="457200" indent="0">
              <a:buNone/>
              <a:defRPr sz="1800" i="1">
                <a:solidFill>
                  <a:schemeClr val="bg1"/>
                </a:solidFill>
              </a:defRPr>
            </a:lvl2pPr>
            <a:lvl3pPr marL="914400" indent="0">
              <a:buNone/>
              <a:defRPr sz="1600" i="1">
                <a:solidFill>
                  <a:schemeClr val="bg1"/>
                </a:solidFill>
              </a:defRPr>
            </a:lvl3pPr>
            <a:lvl4pPr marL="1371600" indent="0">
              <a:buNone/>
              <a:defRPr sz="1400" i="1">
                <a:solidFill>
                  <a:schemeClr val="bg1"/>
                </a:solidFill>
              </a:defRPr>
            </a:lvl4pPr>
            <a:lvl5pPr marL="1828800" indent="0">
              <a:buNone/>
              <a:defRPr sz="1400" i="1">
                <a:solidFill>
                  <a:schemeClr val="bg1"/>
                </a:solidFill>
              </a:defRPr>
            </a:lvl5pPr>
          </a:lstStyle>
          <a:p>
            <a:pPr lvl="0"/>
            <a:r>
              <a:rPr lang="en-US"/>
              <a:t>Click to edit Master text styles</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38E8C37E-76B3-4A0D-BCD1-C5A52A858D66}" type="datetime1">
              <a:rPr lang="en-US" smtClean="0"/>
              <a:t>1/6/2024</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a:xfrm>
            <a:off x="590400" y="6159402"/>
            <a:ext cx="2788169" cy="365125"/>
          </a:xfrm>
        </p:spPr>
        <p:txBody>
          <a:body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8" y="244717"/>
            <a:ext cx="72000" cy="10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D4D4EAA8-8E55-45C3-BD00-531D549BB77D}"/>
              </a:ext>
            </a:extLst>
          </p:cNvPr>
          <p:cNvCxnSpPr/>
          <p:nvPr userDrawn="1"/>
        </p:nvCxnSpPr>
        <p:spPr>
          <a:xfrm>
            <a:off x="1666742" y="1616389"/>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Subtitle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1527520" y="1757035"/>
            <a:ext cx="8997737" cy="692595"/>
          </a:xfrm>
        </p:spPr>
        <p:txBody>
          <a:bodyPr>
            <a:normAutofit/>
          </a:bodyPr>
          <a:lstStyle>
            <a:lvl1pPr marL="0" indent="0" algn="l">
              <a:buNone/>
              <a:defRPr sz="25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Slide Subtitle</a:t>
            </a:r>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0938200" y="1341281"/>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0831016" y="1377655"/>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480265F1-E793-484F-ADC9-31450ADF8B0E}"/>
              </a:ext>
            </a:extLst>
          </p:cNvPr>
          <p:cNvCxnSpPr>
            <a:cxnSpLocks/>
          </p:cNvCxnSpPr>
          <p:nvPr userDrawn="1"/>
        </p:nvCxnSpPr>
        <p:spPr>
          <a:xfrm>
            <a:off x="256374" y="6168360"/>
            <a:ext cx="1508418"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66882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1443655"/>
            <a:ext cx="4143555" cy="1536580"/>
          </a:xfrm>
        </p:spPr>
        <p:txBody>
          <a:bodyPr/>
          <a:lstStyle>
            <a:lvl1pPr>
              <a:defRPr/>
            </a:lvl1pPr>
          </a:lstStyle>
          <a:p>
            <a:r>
              <a:rPr lang="en-US" dirty="0"/>
              <a:t>CONTENT</a:t>
            </a:r>
            <a:br>
              <a:rPr lang="en-US" dirty="0"/>
            </a:br>
            <a:r>
              <a:rPr lang="en-US" dirty="0"/>
              <a:t>SLIDE</a:t>
            </a:r>
          </a:p>
        </p:txBody>
      </p:sp>
      <p:sp>
        <p:nvSpPr>
          <p:cNvPr id="3" name="Content Placeholder 2">
            <a:extLst>
              <a:ext uri="{FF2B5EF4-FFF2-40B4-BE49-F238E27FC236}">
                <a16:creationId xmlns:a16="http://schemas.microsoft.com/office/drawing/2014/main" id="{CA18B931-E896-4471-A71A-819D3B682920}"/>
              </a:ext>
            </a:extLst>
          </p:cNvPr>
          <p:cNvSpPr>
            <a:spLocks noGrp="1"/>
          </p:cNvSpPr>
          <p:nvPr>
            <p:ph idx="1"/>
          </p:nvPr>
        </p:nvSpPr>
        <p:spPr>
          <a:xfrm>
            <a:off x="5871409" y="2588054"/>
            <a:ext cx="5228216" cy="3122935"/>
          </a:xfrm>
        </p:spPr>
        <p:txBody>
          <a:bodyPr>
            <a:normAutofit/>
          </a:bodyPr>
          <a:lstStyle>
            <a:lvl1pPr marL="0" indent="0">
              <a:lnSpc>
                <a:spcPct val="100000"/>
              </a:lnSpc>
              <a:spcBef>
                <a:spcPts val="600"/>
              </a:spcBef>
              <a:buNone/>
              <a:defRPr sz="1600" i="0">
                <a:solidFill>
                  <a:schemeClr val="bg1"/>
                </a:solidFill>
              </a:defRPr>
            </a:lvl1pPr>
            <a:lvl2pPr marL="457200" indent="0">
              <a:buNone/>
              <a:defRPr sz="1800" i="1">
                <a:solidFill>
                  <a:schemeClr val="bg1"/>
                </a:solidFill>
              </a:defRPr>
            </a:lvl2pPr>
            <a:lvl3pPr marL="914400" indent="0">
              <a:buNone/>
              <a:defRPr sz="1600" i="1">
                <a:solidFill>
                  <a:schemeClr val="bg1"/>
                </a:solidFill>
              </a:defRPr>
            </a:lvl3pPr>
            <a:lvl4pPr marL="1371600" indent="0">
              <a:buNone/>
              <a:defRPr sz="1400" i="1">
                <a:solidFill>
                  <a:schemeClr val="bg1"/>
                </a:solidFill>
              </a:defRPr>
            </a:lvl4pPr>
            <a:lvl5pPr marL="1828800" indent="0">
              <a:buNone/>
              <a:defRPr sz="1400" i="1">
                <a:solidFill>
                  <a:schemeClr val="bg1"/>
                </a:solidFill>
              </a:defRPr>
            </a:lvl5pPr>
          </a:lstStyle>
          <a:p>
            <a:pPr lvl="0"/>
            <a:r>
              <a:rPr lang="en-US"/>
              <a:t>Click to edit Master text styles</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76D2C234-967A-4CF5-82BF-1AF9EBDCBA35}" type="datetime1">
              <a:rPr lang="en-US" smtClean="0"/>
              <a:t>1/6/2024</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1684524"/>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D4D4EAA8-8E55-45C3-BD00-531D549BB77D}"/>
              </a:ext>
            </a:extLst>
          </p:cNvPr>
          <p:cNvCxnSpPr/>
          <p:nvPr userDrawn="1"/>
        </p:nvCxnSpPr>
        <p:spPr>
          <a:xfrm>
            <a:off x="1666741" y="2882481"/>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Subtitle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1527519" y="3023127"/>
            <a:ext cx="4143555" cy="692595"/>
          </a:xfrm>
        </p:spPr>
        <p:txBody>
          <a:bodyPr>
            <a:normAutofit/>
          </a:bodyPr>
          <a:lstStyle>
            <a:lvl1pPr marL="0" indent="0" algn="l">
              <a:buNone/>
              <a:defRPr sz="25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Slide Subtitle</a:t>
            </a:r>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2638114"/>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351E1EAD-812A-4236-9F79-679D72C2B82D}"/>
              </a:ext>
            </a:extLst>
          </p:cNvPr>
          <p:cNvSpPr>
            <a:spLocks noGrp="1"/>
          </p:cNvSpPr>
          <p:nvPr>
            <p:ph type="ftr" sz="quarter" idx="3"/>
          </p:nvPr>
        </p:nvSpPr>
        <p:spPr>
          <a:xfrm>
            <a:off x="614873" y="6187538"/>
            <a:ext cx="3256673" cy="365125"/>
          </a:xfrm>
          <a:prstGeom prst="rect">
            <a:avLst/>
          </a:prstGeom>
        </p:spPr>
        <p:txBody>
          <a:bodyPr vert="horz" lIns="91440" tIns="45720" rIns="91440" bIns="45720" rtlCol="0" anchor="ctr"/>
          <a:lstStyle>
            <a:lvl1pPr algn="l">
              <a:defRPr sz="1200" i="1">
                <a:solidFill>
                  <a:schemeClr val="tx2"/>
                </a:solidFill>
              </a:defRPr>
            </a:lvl1pPr>
          </a:lstStyle>
          <a:p>
            <a:r>
              <a:rPr lang="en-US" dirty="0"/>
              <a:t>Presentation Title</a:t>
            </a:r>
          </a:p>
        </p:txBody>
      </p:sp>
      <p:sp>
        <p:nvSpPr>
          <p:cNvPr id="2" name="Title Placeholder 1">
            <a:extLst>
              <a:ext uri="{FF2B5EF4-FFF2-40B4-BE49-F238E27FC236}">
                <a16:creationId xmlns:a16="http://schemas.microsoft.com/office/drawing/2014/main" id="{65A38A25-0817-41BC-96A5-5012FE15C97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1FA28A22-3D06-43EE-BD32-97F90FEA191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8DAC635-0473-40DB-A82D-46D5F635BC1B}"/>
              </a:ext>
            </a:extLst>
          </p:cNvPr>
          <p:cNvSpPr>
            <a:spLocks noGrp="1"/>
          </p:cNvSpPr>
          <p:nvPr>
            <p:ph type="dt" sz="half" idx="2"/>
          </p:nvPr>
        </p:nvSpPr>
        <p:spPr>
          <a:xfrm>
            <a:off x="4724400" y="6187538"/>
            <a:ext cx="2743200" cy="365125"/>
          </a:xfrm>
          <a:prstGeom prst="rect">
            <a:avLst/>
          </a:prstGeom>
        </p:spPr>
        <p:txBody>
          <a:bodyPr vert="horz" lIns="91440" tIns="45720" rIns="91440" bIns="45720" rtlCol="0" anchor="ctr"/>
          <a:lstStyle>
            <a:lvl1pPr algn="l">
              <a:defRPr sz="1200" i="1">
                <a:solidFill>
                  <a:schemeClr val="tx2"/>
                </a:solidFill>
              </a:defRPr>
            </a:lvl1pPr>
          </a:lstStyle>
          <a:p>
            <a:fld id="{7E5F88F2-B164-4B6F-A4D1-FF377EA65B7F}" type="datetime1">
              <a:rPr lang="en-US" smtClean="0"/>
              <a:t>1/6/2024</a:t>
            </a:fld>
            <a:endParaRPr lang="en-US" dirty="0"/>
          </a:p>
        </p:txBody>
      </p:sp>
      <p:sp>
        <p:nvSpPr>
          <p:cNvPr id="6" name="Slide Number Placeholder 5">
            <a:extLst>
              <a:ext uri="{FF2B5EF4-FFF2-40B4-BE49-F238E27FC236}">
                <a16:creationId xmlns:a16="http://schemas.microsoft.com/office/drawing/2014/main" id="{2FBD12B9-96FA-4883-88FA-2071321A4391}"/>
              </a:ext>
            </a:extLst>
          </p:cNvPr>
          <p:cNvSpPr>
            <a:spLocks noGrp="1"/>
          </p:cNvSpPr>
          <p:nvPr>
            <p:ph type="sldNum" sz="quarter" idx="4"/>
          </p:nvPr>
        </p:nvSpPr>
        <p:spPr>
          <a:xfrm>
            <a:off x="8849751" y="6187538"/>
            <a:ext cx="2743200" cy="365125"/>
          </a:xfrm>
          <a:prstGeom prst="rect">
            <a:avLst/>
          </a:prstGeom>
        </p:spPr>
        <p:txBody>
          <a:bodyPr vert="horz" lIns="91440" tIns="45720" rIns="91440" bIns="45720" rtlCol="0" anchor="ctr"/>
          <a:lstStyle>
            <a:lvl1pPr algn="r">
              <a:defRPr sz="1200" i="1">
                <a:solidFill>
                  <a:schemeClr val="tx2"/>
                </a:solidFill>
              </a:defRPr>
            </a:lvl1pPr>
          </a:lstStyle>
          <a:p>
            <a:fld id="{95CBEC59-7FF9-4688-98DF-89832A0C9025}" type="slidenum">
              <a:rPr lang="en-US" smtClean="0"/>
              <a:pPr/>
              <a:t>‹#›</a:t>
            </a:fld>
            <a:endParaRPr lang="en-US" dirty="0"/>
          </a:p>
        </p:txBody>
      </p:sp>
    </p:spTree>
    <p:extLst>
      <p:ext uri="{BB962C8B-B14F-4D97-AF65-F5344CB8AC3E}">
        <p14:creationId xmlns:p14="http://schemas.microsoft.com/office/powerpoint/2010/main" val="3435978353"/>
      </p:ext>
    </p:extLst>
  </p:cSld>
  <p:clrMap bg1="lt1" tx1="dk1" bg2="lt2" tx2="dk2" accent1="accent1" accent2="accent2" accent3="accent3" accent4="accent4" accent5="accent5" accent6="accent6" hlink="hlink" folHlink="folHlink"/>
  <p:sldLayoutIdLst>
    <p:sldLayoutId id="2147483649" r:id="rId1"/>
    <p:sldLayoutId id="2147483659" r:id="rId2"/>
    <p:sldLayoutId id="2147483660" r:id="rId3"/>
    <p:sldLayoutId id="2147483661" r:id="rId4"/>
    <p:sldLayoutId id="2147483662" r:id="rId5"/>
    <p:sldLayoutId id="2147483650" r:id="rId6"/>
    <p:sldLayoutId id="2147483663" r:id="rId7"/>
    <p:sldLayoutId id="2147483664" r:id="rId8"/>
    <p:sldLayoutId id="2147483665" r:id="rId9"/>
    <p:sldLayoutId id="2147483666" r:id="rId10"/>
    <p:sldLayoutId id="2147483651" r:id="rId11"/>
    <p:sldLayoutId id="2147483670" r:id="rId12"/>
    <p:sldLayoutId id="2147483667" r:id="rId13"/>
    <p:sldLayoutId id="2147483668" r:id="rId14"/>
    <p:sldLayoutId id="2147483671" r:id="rId15"/>
    <p:sldLayoutId id="2147483669" r:id="rId16"/>
    <p:sldLayoutId id="2147483653" r:id="rId17"/>
    <p:sldLayoutId id="2147483672" r:id="rId18"/>
    <p:sldLayoutId id="2147483673" r:id="rId19"/>
    <p:sldLayoutId id="2147483674" r:id="rId20"/>
    <p:sldLayoutId id="2147483676" r:id="rId21"/>
    <p:sldLayoutId id="2147483652" r:id="rId22"/>
    <p:sldLayoutId id="2147483677" r:id="rId23"/>
    <p:sldLayoutId id="2147483678" r:id="rId24"/>
    <p:sldLayoutId id="2147483679" r:id="rId25"/>
    <p:sldLayoutId id="2147483681" r:id="rId26"/>
    <p:sldLayoutId id="2147483654" r:id="rId27"/>
    <p:sldLayoutId id="2147483682" r:id="rId28"/>
    <p:sldLayoutId id="2147483683" r:id="rId29"/>
    <p:sldLayoutId id="2147483684" r:id="rId30"/>
    <p:sldLayoutId id="2147483685" r:id="rId31"/>
    <p:sldLayoutId id="2147483657" r:id="rId32"/>
    <p:sldLayoutId id="2147483686" r:id="rId33"/>
    <p:sldLayoutId id="2147483687" r:id="rId34"/>
    <p:sldLayoutId id="2147483688" r:id="rId35"/>
    <p:sldLayoutId id="2147483689" r:id="rId36"/>
    <p:sldLayoutId id="2147483656" r:id="rId37"/>
    <p:sldLayoutId id="2147483690" r:id="rId38"/>
    <p:sldLayoutId id="2147483691" r:id="rId39"/>
    <p:sldLayoutId id="2147483692" r:id="rId40"/>
    <p:sldLayoutId id="2147483697" r:id="rId41"/>
    <p:sldLayoutId id="2147483658" r:id="rId42"/>
    <p:sldLayoutId id="2147483693" r:id="rId43"/>
    <p:sldLayoutId id="2147483694" r:id="rId44"/>
    <p:sldLayoutId id="2147483695" r:id="rId45"/>
    <p:sldLayoutId id="2147483696" r:id="rId46"/>
  </p:sldLayoutIdLst>
  <p:hf hdr="0" dt="0"/>
  <p:txStyles>
    <p:titleStyle>
      <a:lvl1pPr algn="l" defTabSz="914400" rtl="0" eaLnBrk="1" latinLnBrk="0" hangingPunct="1">
        <a:lnSpc>
          <a:spcPct val="90000"/>
        </a:lnSpc>
        <a:spcBef>
          <a:spcPct val="0"/>
        </a:spcBef>
        <a:buNone/>
        <a:defRPr sz="4000" b="1"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7.xml"/></Relationships>
</file>

<file path=ppt/slides/_rels/slide17.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22.xml"/></Relationships>
</file>

<file path=ppt/slides/_rels/slide1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2.xml"/></Relationships>
</file>

<file path=ppt/slides/_rels/slide1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2.xml"/></Relationships>
</file>

<file path=ppt/slides/_rels/slide2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2.xml"/></Relationships>
</file>

<file path=ppt/slides/_rels/slide22.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41.svg"/><Relationship Id="rId3" Type="http://schemas.openxmlformats.org/officeDocument/2006/relationships/image" Target="../media/image31.svg"/><Relationship Id="rId7" Type="http://schemas.openxmlformats.org/officeDocument/2006/relationships/image" Target="../media/image35.svg"/><Relationship Id="rId12" Type="http://schemas.openxmlformats.org/officeDocument/2006/relationships/image" Target="../media/image40.png"/><Relationship Id="rId2" Type="http://schemas.openxmlformats.org/officeDocument/2006/relationships/image" Target="../media/image30.png"/><Relationship Id="rId1" Type="http://schemas.openxmlformats.org/officeDocument/2006/relationships/slideLayout" Target="../slideLayouts/slideLayout37.xml"/><Relationship Id="rId6" Type="http://schemas.openxmlformats.org/officeDocument/2006/relationships/image" Target="../media/image34.png"/><Relationship Id="rId11" Type="http://schemas.openxmlformats.org/officeDocument/2006/relationships/image" Target="../media/image39.svg"/><Relationship Id="rId5" Type="http://schemas.openxmlformats.org/officeDocument/2006/relationships/image" Target="../media/image33.svg"/><Relationship Id="rId10" Type="http://schemas.openxmlformats.org/officeDocument/2006/relationships/image" Target="../media/image38.png"/><Relationship Id="rId4" Type="http://schemas.openxmlformats.org/officeDocument/2006/relationships/image" Target="../media/image32.png"/><Relationship Id="rId9" Type="http://schemas.openxmlformats.org/officeDocument/2006/relationships/image" Target="../media/image37.sv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2.xml"/></Relationships>
</file>

<file path=ppt/slides/_rels/slide8.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2.xml"/></Relationships>
</file>

<file path=ppt/slides/_rels/slide9.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FA173-4917-43E5-B91C-3914C1A8D225}"/>
              </a:ext>
            </a:extLst>
          </p:cNvPr>
          <p:cNvSpPr>
            <a:spLocks noGrp="1"/>
          </p:cNvSpPr>
          <p:nvPr>
            <p:ph type="ctrTitle"/>
          </p:nvPr>
        </p:nvSpPr>
        <p:spPr/>
        <p:txBody>
          <a:bodyPr/>
          <a:lstStyle/>
          <a:p>
            <a:r>
              <a:rPr lang="en-US" dirty="0"/>
              <a:t>Hospital Review </a:t>
            </a:r>
          </a:p>
        </p:txBody>
      </p:sp>
      <p:sp>
        <p:nvSpPr>
          <p:cNvPr id="3" name="Subtitle 2">
            <a:extLst>
              <a:ext uri="{FF2B5EF4-FFF2-40B4-BE49-F238E27FC236}">
                <a16:creationId xmlns:a16="http://schemas.microsoft.com/office/drawing/2014/main" id="{D099D82B-F86A-4C04-9207-B25F53939FB6}"/>
              </a:ext>
            </a:extLst>
          </p:cNvPr>
          <p:cNvSpPr>
            <a:spLocks noGrp="1"/>
          </p:cNvSpPr>
          <p:nvPr>
            <p:ph type="subTitle" idx="1"/>
          </p:nvPr>
        </p:nvSpPr>
        <p:spPr>
          <a:xfrm>
            <a:off x="1812758" y="5844031"/>
            <a:ext cx="9144000" cy="601840"/>
          </a:xfrm>
        </p:spPr>
        <p:txBody>
          <a:bodyPr>
            <a:normAutofit fontScale="55000" lnSpcReduction="20000"/>
          </a:bodyPr>
          <a:lstStyle/>
          <a:p>
            <a:r>
              <a:rPr lang="en-US" dirty="0"/>
              <a:t>BIBIN LOUIS </a:t>
            </a:r>
          </a:p>
          <a:p>
            <a:r>
              <a:rPr lang="en-US" dirty="0"/>
              <a:t>BERLIN SCHOOL OF BUSINESS AND INNOVATION</a:t>
            </a:r>
          </a:p>
          <a:p>
            <a:endParaRPr lang="en-US" dirty="0"/>
          </a:p>
        </p:txBody>
      </p:sp>
      <p:sp>
        <p:nvSpPr>
          <p:cNvPr id="4" name="Text Placeholder 3">
            <a:extLst>
              <a:ext uri="{FF2B5EF4-FFF2-40B4-BE49-F238E27FC236}">
                <a16:creationId xmlns:a16="http://schemas.microsoft.com/office/drawing/2014/main" id="{42484CCC-9AB9-41BA-BF31-C9CA5A121895}"/>
              </a:ext>
            </a:extLst>
          </p:cNvPr>
          <p:cNvSpPr>
            <a:spLocks noGrp="1"/>
          </p:cNvSpPr>
          <p:nvPr>
            <p:ph type="body" sz="quarter" idx="14"/>
          </p:nvPr>
        </p:nvSpPr>
        <p:spPr>
          <a:xfrm>
            <a:off x="9250017" y="1013969"/>
            <a:ext cx="1626531" cy="601840"/>
          </a:xfrm>
        </p:spPr>
        <p:txBody>
          <a:bodyPr>
            <a:normAutofit/>
          </a:bodyPr>
          <a:lstStyle/>
          <a:p>
            <a:r>
              <a:rPr lang="en-US" dirty="0"/>
              <a:t>2024</a:t>
            </a:r>
          </a:p>
        </p:txBody>
      </p:sp>
    </p:spTree>
    <p:extLst>
      <p:ext uri="{BB962C8B-B14F-4D97-AF65-F5344CB8AC3E}">
        <p14:creationId xmlns:p14="http://schemas.microsoft.com/office/powerpoint/2010/main" val="30130681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8C72E8-7A45-ACE3-909A-0470EFE674FE}"/>
              </a:ext>
            </a:extLst>
          </p:cNvPr>
          <p:cNvSpPr>
            <a:spLocks noGrp="1"/>
          </p:cNvSpPr>
          <p:nvPr>
            <p:ph type="title"/>
          </p:nvPr>
        </p:nvSpPr>
        <p:spPr>
          <a:xfrm>
            <a:off x="928800" y="472823"/>
            <a:ext cx="8406789" cy="681064"/>
          </a:xfrm>
        </p:spPr>
        <p:txBody>
          <a:bodyPr/>
          <a:lstStyle/>
          <a:p>
            <a:r>
              <a:rPr lang="en-US" dirty="0"/>
              <a:t>Indulging Relationship</a:t>
            </a:r>
          </a:p>
        </p:txBody>
      </p:sp>
      <p:sp>
        <p:nvSpPr>
          <p:cNvPr id="3" name="Footer Placeholder 2">
            <a:extLst>
              <a:ext uri="{FF2B5EF4-FFF2-40B4-BE49-F238E27FC236}">
                <a16:creationId xmlns:a16="http://schemas.microsoft.com/office/drawing/2014/main" id="{FC9AB098-9CDD-3970-480F-756F26DF7E84}"/>
              </a:ext>
            </a:extLst>
          </p:cNvPr>
          <p:cNvSpPr>
            <a:spLocks noGrp="1"/>
          </p:cNvSpPr>
          <p:nvPr>
            <p:ph type="ftr" sz="quarter" idx="11"/>
          </p:nvPr>
        </p:nvSpPr>
        <p:spPr/>
        <p:txBody>
          <a:bodyPr/>
          <a:lstStyle/>
          <a:p>
            <a:r>
              <a:rPr lang="en-US" dirty="0"/>
              <a:t>Hospital Information </a:t>
            </a:r>
          </a:p>
        </p:txBody>
      </p:sp>
      <p:sp>
        <p:nvSpPr>
          <p:cNvPr id="4" name="Slide Number Placeholder 3">
            <a:extLst>
              <a:ext uri="{FF2B5EF4-FFF2-40B4-BE49-F238E27FC236}">
                <a16:creationId xmlns:a16="http://schemas.microsoft.com/office/drawing/2014/main" id="{4A6C63D4-85E3-B99D-B7F2-A3A526A3CA8B}"/>
              </a:ext>
            </a:extLst>
          </p:cNvPr>
          <p:cNvSpPr>
            <a:spLocks noGrp="1"/>
          </p:cNvSpPr>
          <p:nvPr>
            <p:ph type="sldNum" sz="quarter" idx="12"/>
          </p:nvPr>
        </p:nvSpPr>
        <p:spPr/>
        <p:txBody>
          <a:bodyPr/>
          <a:lstStyle/>
          <a:p>
            <a:fld id="{95CBEC59-7FF9-4688-98DF-89832A0C9025}" type="slidenum">
              <a:rPr lang="en-US" smtClean="0"/>
              <a:t>10</a:t>
            </a:fld>
            <a:endParaRPr lang="en-US" dirty="0"/>
          </a:p>
        </p:txBody>
      </p:sp>
      <p:sp>
        <p:nvSpPr>
          <p:cNvPr id="5" name="Text Placeholder 4">
            <a:extLst>
              <a:ext uri="{FF2B5EF4-FFF2-40B4-BE49-F238E27FC236}">
                <a16:creationId xmlns:a16="http://schemas.microsoft.com/office/drawing/2014/main" id="{87BF3287-9F0F-12F7-3205-73F46D547F7F}"/>
              </a:ext>
            </a:extLst>
          </p:cNvPr>
          <p:cNvSpPr>
            <a:spLocks noGrp="1"/>
          </p:cNvSpPr>
          <p:nvPr>
            <p:ph type="body" sz="quarter" idx="14"/>
          </p:nvPr>
        </p:nvSpPr>
        <p:spPr/>
        <p:txBody>
          <a:bodyPr>
            <a:normAutofit/>
          </a:bodyPr>
          <a:lstStyle/>
          <a:p>
            <a:r>
              <a:rPr lang="en-US" dirty="0"/>
              <a:t>2024</a:t>
            </a:r>
          </a:p>
        </p:txBody>
      </p:sp>
      <p:sp>
        <p:nvSpPr>
          <p:cNvPr id="23" name="Content Placeholder 3">
            <a:extLst>
              <a:ext uri="{FF2B5EF4-FFF2-40B4-BE49-F238E27FC236}">
                <a16:creationId xmlns:a16="http://schemas.microsoft.com/office/drawing/2014/main" id="{B2453282-D151-70B8-7735-FAA6CD9B27CF}"/>
              </a:ext>
            </a:extLst>
          </p:cNvPr>
          <p:cNvSpPr txBox="1">
            <a:spLocks/>
          </p:cNvSpPr>
          <p:nvPr/>
        </p:nvSpPr>
        <p:spPr>
          <a:xfrm>
            <a:off x="444136" y="1652723"/>
            <a:ext cx="5574463" cy="4051391"/>
          </a:xfrm>
          <a:prstGeom prst="rect">
            <a:avLst/>
          </a:prstGeom>
        </p:spPr>
        <p:txBody>
          <a:bodyPr>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solidFill>
                  <a:schemeClr val="bg1"/>
                </a:solidFill>
              </a:rPr>
              <a:t>The Relationship describes about the outbound patients attributes</a:t>
            </a:r>
          </a:p>
          <a:p>
            <a:pPr algn="just"/>
            <a:r>
              <a:rPr lang="en-US" dirty="0">
                <a:solidFill>
                  <a:schemeClr val="bg1"/>
                </a:solidFill>
              </a:rPr>
              <a:t>The data explains about the one to many relationship with Hospital Info and Patient. </a:t>
            </a:r>
          </a:p>
          <a:p>
            <a:pPr algn="just"/>
            <a:r>
              <a:rPr lang="en-US" dirty="0">
                <a:solidFill>
                  <a:schemeClr val="bg1"/>
                </a:solidFill>
              </a:rPr>
              <a:t>The factual implementation relies on the details connected with Patient, which stimulates a foreign key that is dependent to the Patient such as Payment_ID and Insurance_ID.</a:t>
            </a:r>
          </a:p>
        </p:txBody>
      </p:sp>
      <p:pic>
        <p:nvPicPr>
          <p:cNvPr id="7" name="Picture 6">
            <a:extLst>
              <a:ext uri="{FF2B5EF4-FFF2-40B4-BE49-F238E27FC236}">
                <a16:creationId xmlns:a16="http://schemas.microsoft.com/office/drawing/2014/main" id="{AEF03097-C12A-2C2D-CF10-F527C2630D36}"/>
              </a:ext>
            </a:extLst>
          </p:cNvPr>
          <p:cNvPicPr>
            <a:picLocks noChangeAspect="1"/>
          </p:cNvPicPr>
          <p:nvPr/>
        </p:nvPicPr>
        <p:blipFill>
          <a:blip r:embed="rId2"/>
          <a:stretch>
            <a:fillRect/>
          </a:stretch>
        </p:blipFill>
        <p:spPr>
          <a:xfrm>
            <a:off x="6409260" y="1643381"/>
            <a:ext cx="5660820" cy="3387634"/>
          </a:xfrm>
          <a:prstGeom prst="rect">
            <a:avLst/>
          </a:prstGeom>
        </p:spPr>
      </p:pic>
    </p:spTree>
    <p:extLst>
      <p:ext uri="{BB962C8B-B14F-4D97-AF65-F5344CB8AC3E}">
        <p14:creationId xmlns:p14="http://schemas.microsoft.com/office/powerpoint/2010/main" val="22611229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033C2E-1977-40BD-8194-FFAA92F594AB}"/>
              </a:ext>
            </a:extLst>
          </p:cNvPr>
          <p:cNvSpPr>
            <a:spLocks noGrp="1"/>
          </p:cNvSpPr>
          <p:nvPr>
            <p:ph type="title"/>
          </p:nvPr>
        </p:nvSpPr>
        <p:spPr/>
        <p:txBody>
          <a:bodyPr>
            <a:normAutofit/>
          </a:bodyPr>
          <a:lstStyle/>
          <a:p>
            <a:r>
              <a:rPr lang="en-US" dirty="0"/>
              <a:t>Calculations</a:t>
            </a:r>
          </a:p>
        </p:txBody>
      </p:sp>
      <p:sp>
        <p:nvSpPr>
          <p:cNvPr id="3" name="Footer Placeholder 2">
            <a:extLst>
              <a:ext uri="{FF2B5EF4-FFF2-40B4-BE49-F238E27FC236}">
                <a16:creationId xmlns:a16="http://schemas.microsoft.com/office/drawing/2014/main" id="{52805630-4C19-4EFD-A09A-6A32A7065D93}"/>
              </a:ext>
            </a:extLst>
          </p:cNvPr>
          <p:cNvSpPr>
            <a:spLocks noGrp="1"/>
          </p:cNvSpPr>
          <p:nvPr>
            <p:ph type="ftr" sz="quarter" idx="11"/>
          </p:nvPr>
        </p:nvSpPr>
        <p:spPr/>
        <p:txBody>
          <a:bodyPr/>
          <a:lstStyle/>
          <a:p>
            <a:r>
              <a:rPr lang="en-US" dirty="0"/>
              <a:t>HOSPITAL REVIEW</a:t>
            </a:r>
          </a:p>
        </p:txBody>
      </p:sp>
      <p:sp>
        <p:nvSpPr>
          <p:cNvPr id="4" name="Slide Number Placeholder 3">
            <a:extLst>
              <a:ext uri="{FF2B5EF4-FFF2-40B4-BE49-F238E27FC236}">
                <a16:creationId xmlns:a16="http://schemas.microsoft.com/office/drawing/2014/main" id="{F1ABA256-8519-42C7-BF9C-F3966AE7FCE5}"/>
              </a:ext>
            </a:extLst>
          </p:cNvPr>
          <p:cNvSpPr>
            <a:spLocks noGrp="1"/>
          </p:cNvSpPr>
          <p:nvPr>
            <p:ph type="sldNum" sz="quarter" idx="12"/>
          </p:nvPr>
        </p:nvSpPr>
        <p:spPr/>
        <p:txBody>
          <a:bodyPr/>
          <a:lstStyle/>
          <a:p>
            <a:fld id="{95CBEC59-7FF9-4688-98DF-89832A0C9025}" type="slidenum">
              <a:rPr lang="en-US" smtClean="0"/>
              <a:pPr/>
              <a:t>11</a:t>
            </a:fld>
            <a:endParaRPr lang="en-US" dirty="0"/>
          </a:p>
        </p:txBody>
      </p:sp>
      <p:sp>
        <p:nvSpPr>
          <p:cNvPr id="5" name="Text Placeholder 4">
            <a:extLst>
              <a:ext uri="{FF2B5EF4-FFF2-40B4-BE49-F238E27FC236}">
                <a16:creationId xmlns:a16="http://schemas.microsoft.com/office/drawing/2014/main" id="{09A18759-B9AA-49AB-A320-92AF51051E70}"/>
              </a:ext>
            </a:extLst>
          </p:cNvPr>
          <p:cNvSpPr>
            <a:spLocks noGrp="1"/>
          </p:cNvSpPr>
          <p:nvPr>
            <p:ph type="body" sz="quarter" idx="14"/>
          </p:nvPr>
        </p:nvSpPr>
        <p:spPr/>
        <p:txBody>
          <a:bodyPr/>
          <a:lstStyle/>
          <a:p>
            <a:r>
              <a:rPr lang="en-US" dirty="0"/>
              <a:t>2024</a:t>
            </a:r>
          </a:p>
        </p:txBody>
      </p:sp>
      <p:sp>
        <p:nvSpPr>
          <p:cNvPr id="6" name="Text Placeholder 5">
            <a:extLst>
              <a:ext uri="{FF2B5EF4-FFF2-40B4-BE49-F238E27FC236}">
                <a16:creationId xmlns:a16="http://schemas.microsoft.com/office/drawing/2014/main" id="{C41A82EA-6DCE-481E-A52B-94F31EADAD7D}"/>
              </a:ext>
            </a:extLst>
          </p:cNvPr>
          <p:cNvSpPr>
            <a:spLocks noGrp="1"/>
          </p:cNvSpPr>
          <p:nvPr>
            <p:ph type="body" idx="1"/>
          </p:nvPr>
        </p:nvSpPr>
        <p:spPr/>
        <p:txBody>
          <a:bodyPr/>
          <a:lstStyle/>
          <a:p>
            <a:r>
              <a:rPr lang="en-US" dirty="0"/>
              <a:t>Focus on deriving performance oriented parameters.</a:t>
            </a:r>
          </a:p>
        </p:txBody>
      </p:sp>
    </p:spTree>
    <p:extLst>
      <p:ext uri="{BB962C8B-B14F-4D97-AF65-F5344CB8AC3E}">
        <p14:creationId xmlns:p14="http://schemas.microsoft.com/office/powerpoint/2010/main" val="37674129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8C72E8-7A45-ACE3-909A-0470EFE674FE}"/>
              </a:ext>
            </a:extLst>
          </p:cNvPr>
          <p:cNvSpPr>
            <a:spLocks noGrp="1"/>
          </p:cNvSpPr>
          <p:nvPr>
            <p:ph type="title"/>
          </p:nvPr>
        </p:nvSpPr>
        <p:spPr>
          <a:xfrm>
            <a:off x="928800" y="472823"/>
            <a:ext cx="8406789" cy="681064"/>
          </a:xfrm>
        </p:spPr>
        <p:txBody>
          <a:bodyPr/>
          <a:lstStyle/>
          <a:p>
            <a:r>
              <a:rPr lang="en-US" dirty="0"/>
              <a:t>Interpretation of Averages</a:t>
            </a:r>
          </a:p>
        </p:txBody>
      </p:sp>
      <p:sp>
        <p:nvSpPr>
          <p:cNvPr id="3" name="Footer Placeholder 2">
            <a:extLst>
              <a:ext uri="{FF2B5EF4-FFF2-40B4-BE49-F238E27FC236}">
                <a16:creationId xmlns:a16="http://schemas.microsoft.com/office/drawing/2014/main" id="{FC9AB098-9CDD-3970-480F-756F26DF7E84}"/>
              </a:ext>
            </a:extLst>
          </p:cNvPr>
          <p:cNvSpPr>
            <a:spLocks noGrp="1"/>
          </p:cNvSpPr>
          <p:nvPr>
            <p:ph type="ftr" sz="quarter" idx="11"/>
          </p:nvPr>
        </p:nvSpPr>
        <p:spPr/>
        <p:txBody>
          <a:bodyPr/>
          <a:lstStyle/>
          <a:p>
            <a:r>
              <a:rPr lang="en-US" dirty="0"/>
              <a:t>Hospital Information </a:t>
            </a:r>
          </a:p>
        </p:txBody>
      </p:sp>
      <p:sp>
        <p:nvSpPr>
          <p:cNvPr id="4" name="Slide Number Placeholder 3">
            <a:extLst>
              <a:ext uri="{FF2B5EF4-FFF2-40B4-BE49-F238E27FC236}">
                <a16:creationId xmlns:a16="http://schemas.microsoft.com/office/drawing/2014/main" id="{4A6C63D4-85E3-B99D-B7F2-A3A526A3CA8B}"/>
              </a:ext>
            </a:extLst>
          </p:cNvPr>
          <p:cNvSpPr>
            <a:spLocks noGrp="1"/>
          </p:cNvSpPr>
          <p:nvPr>
            <p:ph type="sldNum" sz="quarter" idx="12"/>
          </p:nvPr>
        </p:nvSpPr>
        <p:spPr/>
        <p:txBody>
          <a:bodyPr/>
          <a:lstStyle/>
          <a:p>
            <a:fld id="{95CBEC59-7FF9-4688-98DF-89832A0C9025}" type="slidenum">
              <a:rPr lang="en-US" smtClean="0"/>
              <a:t>12</a:t>
            </a:fld>
            <a:endParaRPr lang="en-US" dirty="0"/>
          </a:p>
        </p:txBody>
      </p:sp>
      <p:sp>
        <p:nvSpPr>
          <p:cNvPr id="5" name="Text Placeholder 4">
            <a:extLst>
              <a:ext uri="{FF2B5EF4-FFF2-40B4-BE49-F238E27FC236}">
                <a16:creationId xmlns:a16="http://schemas.microsoft.com/office/drawing/2014/main" id="{87BF3287-9F0F-12F7-3205-73F46D547F7F}"/>
              </a:ext>
            </a:extLst>
          </p:cNvPr>
          <p:cNvSpPr>
            <a:spLocks noGrp="1"/>
          </p:cNvSpPr>
          <p:nvPr>
            <p:ph type="body" sz="quarter" idx="14"/>
          </p:nvPr>
        </p:nvSpPr>
        <p:spPr/>
        <p:txBody>
          <a:bodyPr>
            <a:normAutofit/>
          </a:bodyPr>
          <a:lstStyle/>
          <a:p>
            <a:r>
              <a:rPr lang="en-US" dirty="0"/>
              <a:t>2024</a:t>
            </a:r>
          </a:p>
        </p:txBody>
      </p:sp>
      <p:sp>
        <p:nvSpPr>
          <p:cNvPr id="23" name="Content Placeholder 3">
            <a:extLst>
              <a:ext uri="{FF2B5EF4-FFF2-40B4-BE49-F238E27FC236}">
                <a16:creationId xmlns:a16="http://schemas.microsoft.com/office/drawing/2014/main" id="{B2453282-D151-70B8-7735-FAA6CD9B27CF}"/>
              </a:ext>
            </a:extLst>
          </p:cNvPr>
          <p:cNvSpPr txBox="1">
            <a:spLocks/>
          </p:cNvSpPr>
          <p:nvPr/>
        </p:nvSpPr>
        <p:spPr>
          <a:xfrm>
            <a:off x="444136" y="1652723"/>
            <a:ext cx="11425647" cy="4051391"/>
          </a:xfrm>
          <a:prstGeom prst="rect">
            <a:avLst/>
          </a:prstGeom>
        </p:spPr>
        <p:txBody>
          <a:bodyPr>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solidFill>
                  <a:schemeClr val="bg1"/>
                </a:solidFill>
              </a:rPr>
              <a:t>The data explains the understanding with calculation:</a:t>
            </a:r>
          </a:p>
          <a:p>
            <a:pPr algn="just"/>
            <a:r>
              <a:rPr lang="en-US" dirty="0">
                <a:solidFill>
                  <a:schemeClr val="bg1"/>
                </a:solidFill>
              </a:rPr>
              <a:t>Average Rating = AVERAGE(Review[Rating (1-5)]). The code calculates the average rating by finding the average of the "Rating (1-5)" column in the "Review" data table.</a:t>
            </a:r>
          </a:p>
          <a:p>
            <a:pPr algn="just"/>
            <a:r>
              <a:rPr lang="en-US" dirty="0">
                <a:solidFill>
                  <a:schemeClr val="bg1"/>
                </a:solidFill>
              </a:rPr>
              <a:t>Average Renumeration = CALCULATE(AVERAGE(HospitalInfo[Renumeration])) This code uses DAX to calculate the average renumeration by applying the AVERAGE function to the "Renumeration" column in the "HospitalInfo" table, with the CALCULATE function providing context for the calculation . </a:t>
            </a:r>
          </a:p>
          <a:p>
            <a:pPr algn="just"/>
            <a:r>
              <a:rPr lang="en-US" dirty="0">
                <a:solidFill>
                  <a:schemeClr val="bg1"/>
                </a:solidFill>
              </a:rPr>
              <a:t>AveragePerTenure = AVERAGEX(VALUES(HospitalInfo[TotTenure]), CALCULATE(AVERAGE(Review[Rating (1-5)]))). This DAX code calculates the average rating per tenure by iterating through unique values of "TotTenure" in the "HospitalInfo" table and applying the average of "Rating (1-5)" from the "Review" table for each tenure value.</a:t>
            </a:r>
          </a:p>
        </p:txBody>
      </p:sp>
    </p:spTree>
    <p:extLst>
      <p:ext uri="{BB962C8B-B14F-4D97-AF65-F5344CB8AC3E}">
        <p14:creationId xmlns:p14="http://schemas.microsoft.com/office/powerpoint/2010/main" val="41759934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8C72E8-7A45-ACE3-909A-0470EFE674FE}"/>
              </a:ext>
            </a:extLst>
          </p:cNvPr>
          <p:cNvSpPr>
            <a:spLocks noGrp="1"/>
          </p:cNvSpPr>
          <p:nvPr>
            <p:ph type="title"/>
          </p:nvPr>
        </p:nvSpPr>
        <p:spPr>
          <a:xfrm>
            <a:off x="928800" y="472823"/>
            <a:ext cx="8406789" cy="681064"/>
          </a:xfrm>
        </p:spPr>
        <p:txBody>
          <a:bodyPr/>
          <a:lstStyle/>
          <a:p>
            <a:r>
              <a:rPr lang="en-US" dirty="0"/>
              <a:t>Interpretation of Variables</a:t>
            </a:r>
          </a:p>
        </p:txBody>
      </p:sp>
      <p:sp>
        <p:nvSpPr>
          <p:cNvPr id="3" name="Footer Placeholder 2">
            <a:extLst>
              <a:ext uri="{FF2B5EF4-FFF2-40B4-BE49-F238E27FC236}">
                <a16:creationId xmlns:a16="http://schemas.microsoft.com/office/drawing/2014/main" id="{FC9AB098-9CDD-3970-480F-756F26DF7E84}"/>
              </a:ext>
            </a:extLst>
          </p:cNvPr>
          <p:cNvSpPr>
            <a:spLocks noGrp="1"/>
          </p:cNvSpPr>
          <p:nvPr>
            <p:ph type="ftr" sz="quarter" idx="11"/>
          </p:nvPr>
        </p:nvSpPr>
        <p:spPr/>
        <p:txBody>
          <a:bodyPr/>
          <a:lstStyle/>
          <a:p>
            <a:r>
              <a:rPr lang="en-US" dirty="0"/>
              <a:t>Hospital Information </a:t>
            </a:r>
          </a:p>
        </p:txBody>
      </p:sp>
      <p:sp>
        <p:nvSpPr>
          <p:cNvPr id="4" name="Slide Number Placeholder 3">
            <a:extLst>
              <a:ext uri="{FF2B5EF4-FFF2-40B4-BE49-F238E27FC236}">
                <a16:creationId xmlns:a16="http://schemas.microsoft.com/office/drawing/2014/main" id="{4A6C63D4-85E3-B99D-B7F2-A3A526A3CA8B}"/>
              </a:ext>
            </a:extLst>
          </p:cNvPr>
          <p:cNvSpPr>
            <a:spLocks noGrp="1"/>
          </p:cNvSpPr>
          <p:nvPr>
            <p:ph type="sldNum" sz="quarter" idx="12"/>
          </p:nvPr>
        </p:nvSpPr>
        <p:spPr/>
        <p:txBody>
          <a:bodyPr/>
          <a:lstStyle/>
          <a:p>
            <a:fld id="{95CBEC59-7FF9-4688-98DF-89832A0C9025}" type="slidenum">
              <a:rPr lang="en-US" smtClean="0"/>
              <a:t>13</a:t>
            </a:fld>
            <a:endParaRPr lang="en-US" dirty="0"/>
          </a:p>
        </p:txBody>
      </p:sp>
      <p:sp>
        <p:nvSpPr>
          <p:cNvPr id="5" name="Text Placeholder 4">
            <a:extLst>
              <a:ext uri="{FF2B5EF4-FFF2-40B4-BE49-F238E27FC236}">
                <a16:creationId xmlns:a16="http://schemas.microsoft.com/office/drawing/2014/main" id="{87BF3287-9F0F-12F7-3205-73F46D547F7F}"/>
              </a:ext>
            </a:extLst>
          </p:cNvPr>
          <p:cNvSpPr>
            <a:spLocks noGrp="1"/>
          </p:cNvSpPr>
          <p:nvPr>
            <p:ph type="body" sz="quarter" idx="14"/>
          </p:nvPr>
        </p:nvSpPr>
        <p:spPr/>
        <p:txBody>
          <a:bodyPr>
            <a:normAutofit/>
          </a:bodyPr>
          <a:lstStyle/>
          <a:p>
            <a:r>
              <a:rPr lang="en-US" dirty="0"/>
              <a:t>2024</a:t>
            </a:r>
          </a:p>
        </p:txBody>
      </p:sp>
      <p:sp>
        <p:nvSpPr>
          <p:cNvPr id="23" name="Content Placeholder 3">
            <a:extLst>
              <a:ext uri="{FF2B5EF4-FFF2-40B4-BE49-F238E27FC236}">
                <a16:creationId xmlns:a16="http://schemas.microsoft.com/office/drawing/2014/main" id="{B2453282-D151-70B8-7735-FAA6CD9B27CF}"/>
              </a:ext>
            </a:extLst>
          </p:cNvPr>
          <p:cNvSpPr txBox="1">
            <a:spLocks/>
          </p:cNvSpPr>
          <p:nvPr/>
        </p:nvSpPr>
        <p:spPr>
          <a:xfrm>
            <a:off x="444136" y="1652723"/>
            <a:ext cx="11425647" cy="4051391"/>
          </a:xfrm>
          <a:prstGeom prst="rect">
            <a:avLst/>
          </a:prstGeom>
        </p:spPr>
        <p:txBody>
          <a:bodyPr>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solidFill>
                  <a:schemeClr val="bg1"/>
                </a:solidFill>
              </a:rPr>
              <a:t>The data explains the understanding with calculation:</a:t>
            </a:r>
          </a:p>
          <a:p>
            <a:pPr algn="just"/>
            <a:r>
              <a:rPr lang="en-US" dirty="0">
                <a:solidFill>
                  <a:schemeClr val="bg1"/>
                </a:solidFill>
              </a:rPr>
              <a:t>Mean Renumeration = GEOMEAN(HospitalInfo[Renumeration]). The GEOMEAN function is used to calculate the geometric mean of the "Renumeration" values within the "HospitalInfo" table. </a:t>
            </a:r>
          </a:p>
          <a:p>
            <a:pPr algn="just"/>
            <a:r>
              <a:rPr lang="en-US" dirty="0">
                <a:solidFill>
                  <a:schemeClr val="bg1"/>
                </a:solidFill>
              </a:rPr>
              <a:t>Patient Count = COUNT(HospitalInfo[PatientID]). The Patient Count is calculated by counting the occurrences of PatientID within the HospitalInfo table, providing the total number of patients in the dataset.</a:t>
            </a:r>
          </a:p>
          <a:p>
            <a:pPr algn="just"/>
            <a:r>
              <a:rPr lang="en-US" dirty="0">
                <a:solidFill>
                  <a:schemeClr val="bg1"/>
                </a:solidFill>
              </a:rPr>
              <a:t>ProfitMargin = CALCULATE(SUM(HospitalInfo[Renumeration]) - SUM(HospitalDesg[Expenditure])), The ProfitMargin is calculated by subtracting the total Expenditure from the total Renumeration, using the CALCULATE function to handle the context transition for the calculation.</a:t>
            </a:r>
          </a:p>
        </p:txBody>
      </p:sp>
    </p:spTree>
    <p:extLst>
      <p:ext uri="{BB962C8B-B14F-4D97-AF65-F5344CB8AC3E}">
        <p14:creationId xmlns:p14="http://schemas.microsoft.com/office/powerpoint/2010/main" val="39442563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8C72E8-7A45-ACE3-909A-0470EFE674FE}"/>
              </a:ext>
            </a:extLst>
          </p:cNvPr>
          <p:cNvSpPr>
            <a:spLocks noGrp="1"/>
          </p:cNvSpPr>
          <p:nvPr>
            <p:ph type="title"/>
          </p:nvPr>
        </p:nvSpPr>
        <p:spPr>
          <a:xfrm>
            <a:off x="928800" y="472823"/>
            <a:ext cx="8406789" cy="681064"/>
          </a:xfrm>
        </p:spPr>
        <p:txBody>
          <a:bodyPr/>
          <a:lstStyle/>
          <a:p>
            <a:r>
              <a:rPr lang="en-US" dirty="0"/>
              <a:t>Calculated Columns</a:t>
            </a:r>
          </a:p>
        </p:txBody>
      </p:sp>
      <p:sp>
        <p:nvSpPr>
          <p:cNvPr id="3" name="Footer Placeholder 2">
            <a:extLst>
              <a:ext uri="{FF2B5EF4-FFF2-40B4-BE49-F238E27FC236}">
                <a16:creationId xmlns:a16="http://schemas.microsoft.com/office/drawing/2014/main" id="{FC9AB098-9CDD-3970-480F-756F26DF7E84}"/>
              </a:ext>
            </a:extLst>
          </p:cNvPr>
          <p:cNvSpPr>
            <a:spLocks noGrp="1"/>
          </p:cNvSpPr>
          <p:nvPr>
            <p:ph type="ftr" sz="quarter" idx="11"/>
          </p:nvPr>
        </p:nvSpPr>
        <p:spPr/>
        <p:txBody>
          <a:bodyPr/>
          <a:lstStyle/>
          <a:p>
            <a:r>
              <a:rPr lang="en-US" dirty="0"/>
              <a:t>Hospital Information </a:t>
            </a:r>
          </a:p>
        </p:txBody>
      </p:sp>
      <p:sp>
        <p:nvSpPr>
          <p:cNvPr id="4" name="Slide Number Placeholder 3">
            <a:extLst>
              <a:ext uri="{FF2B5EF4-FFF2-40B4-BE49-F238E27FC236}">
                <a16:creationId xmlns:a16="http://schemas.microsoft.com/office/drawing/2014/main" id="{4A6C63D4-85E3-B99D-B7F2-A3A526A3CA8B}"/>
              </a:ext>
            </a:extLst>
          </p:cNvPr>
          <p:cNvSpPr>
            <a:spLocks noGrp="1"/>
          </p:cNvSpPr>
          <p:nvPr>
            <p:ph type="sldNum" sz="quarter" idx="12"/>
          </p:nvPr>
        </p:nvSpPr>
        <p:spPr/>
        <p:txBody>
          <a:bodyPr/>
          <a:lstStyle/>
          <a:p>
            <a:fld id="{95CBEC59-7FF9-4688-98DF-89832A0C9025}" type="slidenum">
              <a:rPr lang="en-US" smtClean="0"/>
              <a:t>14</a:t>
            </a:fld>
            <a:endParaRPr lang="en-US" dirty="0"/>
          </a:p>
        </p:txBody>
      </p:sp>
      <p:sp>
        <p:nvSpPr>
          <p:cNvPr id="5" name="Text Placeholder 4">
            <a:extLst>
              <a:ext uri="{FF2B5EF4-FFF2-40B4-BE49-F238E27FC236}">
                <a16:creationId xmlns:a16="http://schemas.microsoft.com/office/drawing/2014/main" id="{87BF3287-9F0F-12F7-3205-73F46D547F7F}"/>
              </a:ext>
            </a:extLst>
          </p:cNvPr>
          <p:cNvSpPr>
            <a:spLocks noGrp="1"/>
          </p:cNvSpPr>
          <p:nvPr>
            <p:ph type="body" sz="quarter" idx="14"/>
          </p:nvPr>
        </p:nvSpPr>
        <p:spPr/>
        <p:txBody>
          <a:bodyPr>
            <a:normAutofit/>
          </a:bodyPr>
          <a:lstStyle/>
          <a:p>
            <a:r>
              <a:rPr lang="en-US" dirty="0"/>
              <a:t>2024</a:t>
            </a:r>
          </a:p>
        </p:txBody>
      </p:sp>
      <p:sp>
        <p:nvSpPr>
          <p:cNvPr id="23" name="Content Placeholder 3">
            <a:extLst>
              <a:ext uri="{FF2B5EF4-FFF2-40B4-BE49-F238E27FC236}">
                <a16:creationId xmlns:a16="http://schemas.microsoft.com/office/drawing/2014/main" id="{B2453282-D151-70B8-7735-FAA6CD9B27CF}"/>
              </a:ext>
            </a:extLst>
          </p:cNvPr>
          <p:cNvSpPr txBox="1">
            <a:spLocks/>
          </p:cNvSpPr>
          <p:nvPr/>
        </p:nvSpPr>
        <p:spPr>
          <a:xfrm>
            <a:off x="444136" y="1652723"/>
            <a:ext cx="11390813" cy="4367944"/>
          </a:xfrm>
          <a:prstGeom prst="rect">
            <a:avLst/>
          </a:prstGeom>
        </p:spPr>
        <p:txBody>
          <a:bodyPr>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solidFill>
                  <a:schemeClr val="bg1"/>
                </a:solidFill>
              </a:rPr>
              <a:t>The data explains the understanding with calculation:</a:t>
            </a:r>
          </a:p>
          <a:p>
            <a:pPr algn="just"/>
            <a:r>
              <a:rPr lang="en-US" sz="2400" dirty="0">
                <a:solidFill>
                  <a:schemeClr val="bg1"/>
                </a:solidFill>
              </a:rPr>
              <a:t>Quarter = ROUNDUP(HospitalInfo[Month Number]/3, 0). The Quarter is determined by dividing the Month Number by 3, then rounding up to the nearest whole number using the ROUNDUP function. This calculation assigns each month to its corresponding quarter. </a:t>
            </a:r>
          </a:p>
          <a:p>
            <a:pPr algn="just"/>
            <a:r>
              <a:rPr lang="en-US" sz="2400" dirty="0">
                <a:solidFill>
                  <a:schemeClr val="bg1"/>
                </a:solidFill>
              </a:rPr>
              <a:t>Renumeration = [TotTenure] * [PerDayCharge]. The Renumeration is derived by multiplying the TotTenure (total tenure) by the PerDayCharge, indicating that the overall renumeration is based on the total tenure and the daily charge.</a:t>
            </a:r>
          </a:p>
          <a:p>
            <a:pPr algn="just"/>
            <a:r>
              <a:rPr lang="en-US" sz="2400" dirty="0">
                <a:solidFill>
                  <a:schemeClr val="bg1"/>
                </a:solidFill>
              </a:rPr>
              <a:t>TotTenure = HospitalInfo[Discharge] - HospitalInfo[Admission]. The TotTenure is calculated by subtracting the Admission date from the Discharge date, providing the total duration of a patient's tenure at the hospital.</a:t>
            </a:r>
          </a:p>
          <a:p>
            <a:pPr algn="just"/>
            <a:r>
              <a:rPr lang="en-US" sz="2400" dirty="0">
                <a:solidFill>
                  <a:schemeClr val="bg1"/>
                </a:solidFill>
              </a:rPr>
              <a:t>Month Number = (12 * Year(HospitalInfo[Discharge]) + Month(HospitalInfo[Discharge])) - (12 * Year(Date(2023, 12, 1)) + Month(Date(2023, 12, 1))) + 82. This calculates the month number by mitigation a reference point such that it would have a series starting from 1. </a:t>
            </a:r>
          </a:p>
        </p:txBody>
      </p:sp>
    </p:spTree>
    <p:extLst>
      <p:ext uri="{BB962C8B-B14F-4D97-AF65-F5344CB8AC3E}">
        <p14:creationId xmlns:p14="http://schemas.microsoft.com/office/powerpoint/2010/main" val="37246802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033C2E-1977-40BD-8194-FFAA92F594AB}"/>
              </a:ext>
            </a:extLst>
          </p:cNvPr>
          <p:cNvSpPr>
            <a:spLocks noGrp="1"/>
          </p:cNvSpPr>
          <p:nvPr>
            <p:ph type="title"/>
          </p:nvPr>
        </p:nvSpPr>
        <p:spPr/>
        <p:txBody>
          <a:bodyPr>
            <a:normAutofit/>
          </a:bodyPr>
          <a:lstStyle/>
          <a:p>
            <a:r>
              <a:rPr lang="en-US" dirty="0"/>
              <a:t>Analysis on Data</a:t>
            </a:r>
          </a:p>
        </p:txBody>
      </p:sp>
      <p:sp>
        <p:nvSpPr>
          <p:cNvPr id="3" name="Footer Placeholder 2">
            <a:extLst>
              <a:ext uri="{FF2B5EF4-FFF2-40B4-BE49-F238E27FC236}">
                <a16:creationId xmlns:a16="http://schemas.microsoft.com/office/drawing/2014/main" id="{52805630-4C19-4EFD-A09A-6A32A7065D93}"/>
              </a:ext>
            </a:extLst>
          </p:cNvPr>
          <p:cNvSpPr>
            <a:spLocks noGrp="1"/>
          </p:cNvSpPr>
          <p:nvPr>
            <p:ph type="ftr" sz="quarter" idx="11"/>
          </p:nvPr>
        </p:nvSpPr>
        <p:spPr/>
        <p:txBody>
          <a:bodyPr/>
          <a:lstStyle/>
          <a:p>
            <a:r>
              <a:rPr lang="en-US" dirty="0"/>
              <a:t>HOSPITAL REVIEW</a:t>
            </a:r>
          </a:p>
        </p:txBody>
      </p:sp>
      <p:sp>
        <p:nvSpPr>
          <p:cNvPr id="4" name="Slide Number Placeholder 3">
            <a:extLst>
              <a:ext uri="{FF2B5EF4-FFF2-40B4-BE49-F238E27FC236}">
                <a16:creationId xmlns:a16="http://schemas.microsoft.com/office/drawing/2014/main" id="{F1ABA256-8519-42C7-BF9C-F3966AE7FCE5}"/>
              </a:ext>
            </a:extLst>
          </p:cNvPr>
          <p:cNvSpPr>
            <a:spLocks noGrp="1"/>
          </p:cNvSpPr>
          <p:nvPr>
            <p:ph type="sldNum" sz="quarter" idx="12"/>
          </p:nvPr>
        </p:nvSpPr>
        <p:spPr/>
        <p:txBody>
          <a:bodyPr/>
          <a:lstStyle/>
          <a:p>
            <a:fld id="{95CBEC59-7FF9-4688-98DF-89832A0C9025}" type="slidenum">
              <a:rPr lang="en-US" smtClean="0"/>
              <a:pPr/>
              <a:t>15</a:t>
            </a:fld>
            <a:endParaRPr lang="en-US" dirty="0"/>
          </a:p>
        </p:txBody>
      </p:sp>
      <p:sp>
        <p:nvSpPr>
          <p:cNvPr id="5" name="Text Placeholder 4">
            <a:extLst>
              <a:ext uri="{FF2B5EF4-FFF2-40B4-BE49-F238E27FC236}">
                <a16:creationId xmlns:a16="http://schemas.microsoft.com/office/drawing/2014/main" id="{09A18759-B9AA-49AB-A320-92AF51051E70}"/>
              </a:ext>
            </a:extLst>
          </p:cNvPr>
          <p:cNvSpPr>
            <a:spLocks noGrp="1"/>
          </p:cNvSpPr>
          <p:nvPr>
            <p:ph type="body" sz="quarter" idx="14"/>
          </p:nvPr>
        </p:nvSpPr>
        <p:spPr/>
        <p:txBody>
          <a:bodyPr/>
          <a:lstStyle/>
          <a:p>
            <a:r>
              <a:rPr lang="en-US" dirty="0"/>
              <a:t>2024</a:t>
            </a:r>
          </a:p>
        </p:txBody>
      </p:sp>
      <p:sp>
        <p:nvSpPr>
          <p:cNvPr id="6" name="Text Placeholder 5">
            <a:extLst>
              <a:ext uri="{FF2B5EF4-FFF2-40B4-BE49-F238E27FC236}">
                <a16:creationId xmlns:a16="http://schemas.microsoft.com/office/drawing/2014/main" id="{C41A82EA-6DCE-481E-A52B-94F31EADAD7D}"/>
              </a:ext>
            </a:extLst>
          </p:cNvPr>
          <p:cNvSpPr>
            <a:spLocks noGrp="1"/>
          </p:cNvSpPr>
          <p:nvPr>
            <p:ph type="body" idx="1"/>
          </p:nvPr>
        </p:nvSpPr>
        <p:spPr/>
        <p:txBody>
          <a:bodyPr/>
          <a:lstStyle/>
          <a:p>
            <a:r>
              <a:rPr lang="en-US" dirty="0"/>
              <a:t>Focus on data abbreviations with Analysis.</a:t>
            </a:r>
          </a:p>
        </p:txBody>
      </p:sp>
    </p:spTree>
    <p:extLst>
      <p:ext uri="{BB962C8B-B14F-4D97-AF65-F5344CB8AC3E}">
        <p14:creationId xmlns:p14="http://schemas.microsoft.com/office/powerpoint/2010/main" val="36393779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F9A437-8B14-44F3-9CD4-350A04C1CA8C}"/>
              </a:ext>
            </a:extLst>
          </p:cNvPr>
          <p:cNvSpPr>
            <a:spLocks noGrp="1"/>
          </p:cNvSpPr>
          <p:nvPr>
            <p:ph type="title"/>
          </p:nvPr>
        </p:nvSpPr>
        <p:spPr/>
        <p:txBody>
          <a:bodyPr/>
          <a:lstStyle/>
          <a:p>
            <a:r>
              <a:rPr lang="en-US" dirty="0"/>
              <a:t>Profit Margin and Patient Count by Ownership Type</a:t>
            </a:r>
          </a:p>
        </p:txBody>
      </p:sp>
      <p:sp>
        <p:nvSpPr>
          <p:cNvPr id="3" name="Footer Placeholder 2">
            <a:extLst>
              <a:ext uri="{FF2B5EF4-FFF2-40B4-BE49-F238E27FC236}">
                <a16:creationId xmlns:a16="http://schemas.microsoft.com/office/drawing/2014/main" id="{585E8062-5491-4788-A35F-8BEF6FC48888}"/>
              </a:ext>
            </a:extLst>
          </p:cNvPr>
          <p:cNvSpPr>
            <a:spLocks noGrp="1"/>
          </p:cNvSpPr>
          <p:nvPr>
            <p:ph type="ftr" sz="quarter" idx="11"/>
          </p:nvPr>
        </p:nvSpPr>
        <p:spPr/>
        <p:txBody>
          <a:bodyPr/>
          <a:lstStyle/>
          <a:p>
            <a:r>
              <a:rPr lang="en-US" dirty="0"/>
              <a:t>Analyzing the profit Cap</a:t>
            </a:r>
          </a:p>
        </p:txBody>
      </p:sp>
      <p:sp>
        <p:nvSpPr>
          <p:cNvPr id="4" name="Slide Number Placeholder 3">
            <a:extLst>
              <a:ext uri="{FF2B5EF4-FFF2-40B4-BE49-F238E27FC236}">
                <a16:creationId xmlns:a16="http://schemas.microsoft.com/office/drawing/2014/main" id="{73488701-5FB3-46AF-AA79-5DFBF04494AD}"/>
              </a:ext>
            </a:extLst>
          </p:cNvPr>
          <p:cNvSpPr>
            <a:spLocks noGrp="1"/>
          </p:cNvSpPr>
          <p:nvPr>
            <p:ph type="sldNum" sz="quarter" idx="12"/>
          </p:nvPr>
        </p:nvSpPr>
        <p:spPr/>
        <p:txBody>
          <a:bodyPr/>
          <a:lstStyle/>
          <a:p>
            <a:fld id="{95CBEC59-7FF9-4688-98DF-89832A0C9025}" type="slidenum">
              <a:rPr lang="en-US" smtClean="0"/>
              <a:t>16</a:t>
            </a:fld>
            <a:endParaRPr lang="en-US" dirty="0"/>
          </a:p>
        </p:txBody>
      </p:sp>
      <p:sp>
        <p:nvSpPr>
          <p:cNvPr id="5" name="Text Placeholder 4">
            <a:extLst>
              <a:ext uri="{FF2B5EF4-FFF2-40B4-BE49-F238E27FC236}">
                <a16:creationId xmlns:a16="http://schemas.microsoft.com/office/drawing/2014/main" id="{A8B52AA4-2DB7-4C7A-99AA-093B615C386A}"/>
              </a:ext>
            </a:extLst>
          </p:cNvPr>
          <p:cNvSpPr>
            <a:spLocks noGrp="1"/>
          </p:cNvSpPr>
          <p:nvPr>
            <p:ph type="body" idx="1"/>
          </p:nvPr>
        </p:nvSpPr>
        <p:spPr>
          <a:xfrm>
            <a:off x="938213" y="2351753"/>
            <a:ext cx="5157787" cy="823912"/>
          </a:xfrm>
        </p:spPr>
        <p:txBody>
          <a:bodyPr/>
          <a:lstStyle/>
          <a:p>
            <a:r>
              <a:rPr lang="en-US" dirty="0"/>
              <a:t>Profit Margin</a:t>
            </a:r>
          </a:p>
        </p:txBody>
      </p:sp>
      <p:sp>
        <p:nvSpPr>
          <p:cNvPr id="6" name="Content Placeholder 5">
            <a:extLst>
              <a:ext uri="{FF2B5EF4-FFF2-40B4-BE49-F238E27FC236}">
                <a16:creationId xmlns:a16="http://schemas.microsoft.com/office/drawing/2014/main" id="{DC9CBA16-FC20-442F-ADE3-E8D745590243}"/>
              </a:ext>
            </a:extLst>
          </p:cNvPr>
          <p:cNvSpPr>
            <a:spLocks noGrp="1"/>
          </p:cNvSpPr>
          <p:nvPr>
            <p:ph sz="half" idx="2"/>
          </p:nvPr>
        </p:nvSpPr>
        <p:spPr>
          <a:xfrm>
            <a:off x="928801" y="3431112"/>
            <a:ext cx="4688228" cy="2667609"/>
          </a:xfrm>
        </p:spPr>
        <p:txBody>
          <a:bodyPr>
            <a:normAutofit/>
          </a:bodyPr>
          <a:lstStyle/>
          <a:p>
            <a:pPr marL="285750" indent="-285750" algn="just">
              <a:buFont typeface="Arial" panose="020B0604020202020204" pitchFamily="34" charset="0"/>
              <a:buChar char="•"/>
            </a:pPr>
            <a:r>
              <a:rPr lang="en-US" sz="1400" dirty="0"/>
              <a:t>The chart depicts an L-shaped curve correlating ownership type and profit margin and highlights gender-based customer contributions.</a:t>
            </a:r>
          </a:p>
          <a:p>
            <a:pPr marL="285750" indent="-285750" algn="just">
              <a:buFont typeface="Arial" panose="020B0604020202020204" pitchFamily="34" charset="0"/>
              <a:buChar char="•"/>
            </a:pPr>
            <a:r>
              <a:rPr lang="en-US" sz="1400" dirty="0"/>
              <a:t>Men are the primary customers, contributing up to 0.63 million profit margin in Limited Liability Companies, declining over time.</a:t>
            </a:r>
          </a:p>
          <a:p>
            <a:pPr marL="285750" indent="-285750" algn="just">
              <a:buFont typeface="Arial" panose="020B0604020202020204" pitchFamily="34" charset="0"/>
              <a:buChar char="•"/>
            </a:pPr>
            <a:r>
              <a:rPr lang="en-US" sz="1400" dirty="0"/>
              <a:t>Women and other communities are secondary customers, contributing 0.37 and 0.35 million profit margin respectively, with similar declining trends.</a:t>
            </a:r>
          </a:p>
          <a:p>
            <a:pPr marL="285750" indent="-285750" algn="just">
              <a:buFont typeface="Arial" panose="020B0604020202020204" pitchFamily="34" charset="0"/>
              <a:buChar char="•"/>
            </a:pPr>
            <a:r>
              <a:rPr lang="en-US" sz="1400" dirty="0"/>
              <a:t>The analysis suggests investing more in Limited Liability Companies for higher profit margins.</a:t>
            </a:r>
          </a:p>
        </p:txBody>
      </p:sp>
      <p:sp>
        <p:nvSpPr>
          <p:cNvPr id="7" name="Text Placeholder 6">
            <a:extLst>
              <a:ext uri="{FF2B5EF4-FFF2-40B4-BE49-F238E27FC236}">
                <a16:creationId xmlns:a16="http://schemas.microsoft.com/office/drawing/2014/main" id="{A0AB54C4-EC05-4411-89AE-C93A257E2449}"/>
              </a:ext>
            </a:extLst>
          </p:cNvPr>
          <p:cNvSpPr>
            <a:spLocks noGrp="1"/>
          </p:cNvSpPr>
          <p:nvPr>
            <p:ph type="body" sz="quarter" idx="3"/>
          </p:nvPr>
        </p:nvSpPr>
        <p:spPr/>
        <p:txBody>
          <a:bodyPr/>
          <a:lstStyle/>
          <a:p>
            <a:r>
              <a:rPr lang="en-US" dirty="0"/>
              <a:t>Profit Margin with respect to Ownership Type</a:t>
            </a:r>
          </a:p>
        </p:txBody>
      </p:sp>
      <p:sp>
        <p:nvSpPr>
          <p:cNvPr id="9" name="Text Placeholder 8">
            <a:extLst>
              <a:ext uri="{FF2B5EF4-FFF2-40B4-BE49-F238E27FC236}">
                <a16:creationId xmlns:a16="http://schemas.microsoft.com/office/drawing/2014/main" id="{2CC79059-C535-4122-AA80-8D550BB43135}"/>
              </a:ext>
            </a:extLst>
          </p:cNvPr>
          <p:cNvSpPr>
            <a:spLocks noGrp="1"/>
          </p:cNvSpPr>
          <p:nvPr>
            <p:ph type="body" sz="quarter" idx="14"/>
          </p:nvPr>
        </p:nvSpPr>
        <p:spPr/>
        <p:txBody>
          <a:bodyPr/>
          <a:lstStyle/>
          <a:p>
            <a:r>
              <a:rPr lang="en-US" dirty="0"/>
              <a:t>2024</a:t>
            </a:r>
          </a:p>
        </p:txBody>
      </p:sp>
      <p:pic>
        <p:nvPicPr>
          <p:cNvPr id="15" name="Content Placeholder 14">
            <a:extLst>
              <a:ext uri="{FF2B5EF4-FFF2-40B4-BE49-F238E27FC236}">
                <a16:creationId xmlns:a16="http://schemas.microsoft.com/office/drawing/2014/main" id="{D9B78520-B1E1-6902-F053-B9A05613723B}"/>
              </a:ext>
            </a:extLst>
          </p:cNvPr>
          <p:cNvPicPr>
            <a:picLocks noGrp="1" noChangeAspect="1"/>
          </p:cNvPicPr>
          <p:nvPr>
            <p:ph sz="quarter" idx="4"/>
          </p:nvPr>
        </p:nvPicPr>
        <p:blipFill>
          <a:blip r:embed="rId2"/>
          <a:stretch>
            <a:fillRect/>
          </a:stretch>
        </p:blipFill>
        <p:spPr>
          <a:xfrm>
            <a:off x="5747657" y="2462854"/>
            <a:ext cx="6416794" cy="3741516"/>
          </a:xfrm>
        </p:spPr>
      </p:pic>
    </p:spTree>
    <p:extLst>
      <p:ext uri="{BB962C8B-B14F-4D97-AF65-F5344CB8AC3E}">
        <p14:creationId xmlns:p14="http://schemas.microsoft.com/office/powerpoint/2010/main" val="34404865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7CD65A-E758-7E34-139A-19F407B72F43}"/>
              </a:ext>
            </a:extLst>
          </p:cNvPr>
          <p:cNvSpPr>
            <a:spLocks noGrp="1"/>
          </p:cNvSpPr>
          <p:nvPr>
            <p:ph type="title"/>
          </p:nvPr>
        </p:nvSpPr>
        <p:spPr/>
        <p:txBody>
          <a:bodyPr/>
          <a:lstStyle/>
          <a:p>
            <a:r>
              <a:rPr lang="en-US" dirty="0"/>
              <a:t>Renumeration with regards to patient</a:t>
            </a:r>
          </a:p>
        </p:txBody>
      </p:sp>
      <p:sp>
        <p:nvSpPr>
          <p:cNvPr id="3" name="Footer Placeholder 2">
            <a:extLst>
              <a:ext uri="{FF2B5EF4-FFF2-40B4-BE49-F238E27FC236}">
                <a16:creationId xmlns:a16="http://schemas.microsoft.com/office/drawing/2014/main" id="{19C76F2B-130D-7129-73E6-B9A8E07D5F12}"/>
              </a:ext>
            </a:extLst>
          </p:cNvPr>
          <p:cNvSpPr>
            <a:spLocks noGrp="1"/>
          </p:cNvSpPr>
          <p:nvPr>
            <p:ph type="ftr" sz="quarter" idx="11"/>
          </p:nvPr>
        </p:nvSpPr>
        <p:spPr/>
        <p:txBody>
          <a:bodyPr/>
          <a:lstStyle/>
          <a:p>
            <a:r>
              <a:rPr lang="en-US" dirty="0"/>
              <a:t>Profit Margin</a:t>
            </a:r>
          </a:p>
        </p:txBody>
      </p:sp>
      <p:sp>
        <p:nvSpPr>
          <p:cNvPr id="4" name="Slide Number Placeholder 3">
            <a:extLst>
              <a:ext uri="{FF2B5EF4-FFF2-40B4-BE49-F238E27FC236}">
                <a16:creationId xmlns:a16="http://schemas.microsoft.com/office/drawing/2014/main" id="{CE3F63B3-7F2A-E1EA-8271-7DD2409825B6}"/>
              </a:ext>
            </a:extLst>
          </p:cNvPr>
          <p:cNvSpPr>
            <a:spLocks noGrp="1"/>
          </p:cNvSpPr>
          <p:nvPr>
            <p:ph type="sldNum" sz="quarter" idx="12"/>
          </p:nvPr>
        </p:nvSpPr>
        <p:spPr/>
        <p:txBody>
          <a:bodyPr/>
          <a:lstStyle/>
          <a:p>
            <a:fld id="{95CBEC59-7FF9-4688-98DF-89832A0C9025}" type="slidenum">
              <a:rPr lang="en-US" smtClean="0"/>
              <a:t>17</a:t>
            </a:fld>
            <a:endParaRPr lang="en-US" dirty="0"/>
          </a:p>
        </p:txBody>
      </p:sp>
      <p:sp>
        <p:nvSpPr>
          <p:cNvPr id="5" name="Text Placeholder 4">
            <a:extLst>
              <a:ext uri="{FF2B5EF4-FFF2-40B4-BE49-F238E27FC236}">
                <a16:creationId xmlns:a16="http://schemas.microsoft.com/office/drawing/2014/main" id="{F1681FC7-9E65-787C-D4B5-A46A41C8484B}"/>
              </a:ext>
            </a:extLst>
          </p:cNvPr>
          <p:cNvSpPr>
            <a:spLocks noGrp="1"/>
          </p:cNvSpPr>
          <p:nvPr>
            <p:ph type="body" sz="quarter" idx="14"/>
          </p:nvPr>
        </p:nvSpPr>
        <p:spPr/>
        <p:txBody>
          <a:bodyPr/>
          <a:lstStyle/>
          <a:p>
            <a:r>
              <a:rPr lang="en-US" dirty="0"/>
              <a:t>2024</a:t>
            </a:r>
          </a:p>
        </p:txBody>
      </p:sp>
      <p:pic>
        <p:nvPicPr>
          <p:cNvPr id="7" name="Content Placeholder 11">
            <a:extLst>
              <a:ext uri="{FF2B5EF4-FFF2-40B4-BE49-F238E27FC236}">
                <a16:creationId xmlns:a16="http://schemas.microsoft.com/office/drawing/2014/main" id="{0E52CC8E-D485-A50D-F919-28EF412B9E3C}"/>
              </a:ext>
            </a:extLst>
          </p:cNvPr>
          <p:cNvPicPr>
            <a:picLocks noChangeAspect="1"/>
          </p:cNvPicPr>
          <p:nvPr/>
        </p:nvPicPr>
        <p:blipFill>
          <a:blip r:embed="rId2"/>
          <a:stretch>
            <a:fillRect/>
          </a:stretch>
        </p:blipFill>
        <p:spPr>
          <a:xfrm>
            <a:off x="6231730" y="2728147"/>
            <a:ext cx="5690303" cy="3370573"/>
          </a:xfrm>
          <a:prstGeom prst="rect">
            <a:avLst/>
          </a:prstGeom>
        </p:spPr>
      </p:pic>
      <p:sp>
        <p:nvSpPr>
          <p:cNvPr id="9" name="Text Placeholder 6">
            <a:extLst>
              <a:ext uri="{FF2B5EF4-FFF2-40B4-BE49-F238E27FC236}">
                <a16:creationId xmlns:a16="http://schemas.microsoft.com/office/drawing/2014/main" id="{29556318-C77A-FC45-A043-FD3B0E3D95E6}"/>
              </a:ext>
            </a:extLst>
          </p:cNvPr>
          <p:cNvSpPr txBox="1">
            <a:spLocks/>
          </p:cNvSpPr>
          <p:nvPr/>
        </p:nvSpPr>
        <p:spPr>
          <a:xfrm>
            <a:off x="6205781" y="1684032"/>
            <a:ext cx="5183188" cy="82391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tx2"/>
                </a:solidFill>
              </a:rPr>
              <a:t>Renumeration with respect to patient type.</a:t>
            </a:r>
          </a:p>
        </p:txBody>
      </p:sp>
      <p:sp>
        <p:nvSpPr>
          <p:cNvPr id="10" name="Content Placeholder 3">
            <a:extLst>
              <a:ext uri="{FF2B5EF4-FFF2-40B4-BE49-F238E27FC236}">
                <a16:creationId xmlns:a16="http://schemas.microsoft.com/office/drawing/2014/main" id="{EED49A72-3E98-EC6F-1017-48E48CA5FE39}"/>
              </a:ext>
            </a:extLst>
          </p:cNvPr>
          <p:cNvSpPr txBox="1">
            <a:spLocks/>
          </p:cNvSpPr>
          <p:nvPr/>
        </p:nvSpPr>
        <p:spPr>
          <a:xfrm>
            <a:off x="407312" y="1836497"/>
            <a:ext cx="5574463" cy="4351041"/>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just">
              <a:buFont typeface="Arial" panose="020B0604020202020204" pitchFamily="34" charset="0"/>
              <a:buChar char="•"/>
            </a:pPr>
            <a:r>
              <a:rPr lang="en-US" sz="1400" dirty="0">
                <a:solidFill>
                  <a:schemeClr val="bg1"/>
                </a:solidFill>
              </a:rPr>
              <a:t>Renumeration doubles in the 5th quarter, reaching 60k from 40k, correlating with stable discharge counts of 10 to 14.</a:t>
            </a:r>
          </a:p>
          <a:p>
            <a:pPr marL="285750" indent="-285750" algn="just">
              <a:buFont typeface="Arial" panose="020B0604020202020204" pitchFamily="34" charset="0"/>
              <a:buChar char="•"/>
            </a:pPr>
            <a:r>
              <a:rPr lang="en-US" sz="1400" dirty="0">
                <a:solidFill>
                  <a:schemeClr val="bg1"/>
                </a:solidFill>
              </a:rPr>
              <a:t>Antidepressant coverage starts at 13k Euros in Q1, decreases to 6k in Q9, while diabetes scales up by 244% in Q10.</a:t>
            </a:r>
          </a:p>
          <a:p>
            <a:pPr marL="285750" indent="-285750" algn="just">
              <a:buFont typeface="Arial" panose="020B0604020202020204" pitchFamily="34" charset="0"/>
              <a:buChar char="•"/>
            </a:pPr>
            <a:r>
              <a:rPr lang="en-US" sz="1400" dirty="0">
                <a:solidFill>
                  <a:schemeClr val="bg1"/>
                </a:solidFill>
              </a:rPr>
              <a:t>Insomnia sees a 147.85% increase in Q5, then decreases to 14% before rising to 57%. Common cold shows a 197% increase.</a:t>
            </a:r>
          </a:p>
          <a:p>
            <a:pPr marL="285750" indent="-285750" algn="just">
              <a:buFont typeface="Arial" panose="020B0604020202020204" pitchFamily="34" charset="0"/>
              <a:buChar char="•"/>
            </a:pPr>
            <a:r>
              <a:rPr lang="en-US" sz="1400" dirty="0">
                <a:solidFill>
                  <a:schemeClr val="bg1"/>
                </a:solidFill>
              </a:rPr>
              <a:t>Antibiotic use rises by 87.6%, raising concerns about excessive use, while antidepressant decreases by 66% in Q12.</a:t>
            </a:r>
          </a:p>
          <a:p>
            <a:pPr marL="285750" indent="-285750" algn="just">
              <a:buFont typeface="Arial" panose="020B0604020202020204" pitchFamily="34" charset="0"/>
              <a:buChar char="•"/>
            </a:pPr>
            <a:r>
              <a:rPr lang="en-US" sz="1400" dirty="0">
                <a:solidFill>
                  <a:schemeClr val="bg1"/>
                </a:solidFill>
              </a:rPr>
              <a:t>Antacid use surges by 274% from Q15 to 25, fever cases increase by 139%, and pain relief escalates by 221% from Q17 to 25.</a:t>
            </a:r>
          </a:p>
          <a:p>
            <a:pPr marL="285750" indent="-285750" algn="just">
              <a:buFont typeface="Arial" panose="020B0604020202020204" pitchFamily="34" charset="0"/>
              <a:buChar char="•"/>
            </a:pPr>
            <a:r>
              <a:rPr lang="en-US" sz="1400" dirty="0">
                <a:solidFill>
                  <a:schemeClr val="bg1"/>
                </a:solidFill>
              </a:rPr>
              <a:t>Allergies decrease by 42.36% in Q24, while fever sees a 127% increase, impacting renumeration despite decreasing discharge counts.</a:t>
            </a:r>
          </a:p>
          <a:p>
            <a:pPr marL="285750" indent="-285750" algn="just">
              <a:buFont typeface="Arial" panose="020B0604020202020204" pitchFamily="34" charset="0"/>
              <a:buChar char="•"/>
            </a:pPr>
            <a:r>
              <a:rPr lang="en-US" sz="1400" dirty="0">
                <a:solidFill>
                  <a:schemeClr val="bg1"/>
                </a:solidFill>
              </a:rPr>
              <a:t>The data analysis reveals significant trends in renumeration and medication usage over different quarters. Renumeration spikes in the 5th quarter, correlated with consistent discharge counts. Medication use fluctuates, with notable changes in antidepressant, diabetes, insomnia, common cold, antibiotics, antacid, fever, pain relief, and allergies, showing varying impacts on hospital renumeration. These insights highlight the complex interplay between treatment patterns, patient conditions, and financial.</a:t>
            </a:r>
          </a:p>
        </p:txBody>
      </p:sp>
    </p:spTree>
    <p:extLst>
      <p:ext uri="{BB962C8B-B14F-4D97-AF65-F5344CB8AC3E}">
        <p14:creationId xmlns:p14="http://schemas.microsoft.com/office/powerpoint/2010/main" val="20425809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31BC1-1DCB-D6AF-D6DD-14DCC635F3E7}"/>
              </a:ext>
            </a:extLst>
          </p:cNvPr>
          <p:cNvSpPr>
            <a:spLocks noGrp="1"/>
          </p:cNvSpPr>
          <p:nvPr>
            <p:ph type="title"/>
          </p:nvPr>
        </p:nvSpPr>
        <p:spPr/>
        <p:txBody>
          <a:bodyPr/>
          <a:lstStyle/>
          <a:p>
            <a:r>
              <a:rPr lang="en-US" dirty="0"/>
              <a:t>Usage and Statistics</a:t>
            </a:r>
          </a:p>
        </p:txBody>
      </p:sp>
      <p:sp>
        <p:nvSpPr>
          <p:cNvPr id="3" name="Footer Placeholder 2">
            <a:extLst>
              <a:ext uri="{FF2B5EF4-FFF2-40B4-BE49-F238E27FC236}">
                <a16:creationId xmlns:a16="http://schemas.microsoft.com/office/drawing/2014/main" id="{C9FAF18F-DBB8-46F7-84DC-E784B2E2C9E1}"/>
              </a:ext>
            </a:extLst>
          </p:cNvPr>
          <p:cNvSpPr>
            <a:spLocks noGrp="1"/>
          </p:cNvSpPr>
          <p:nvPr>
            <p:ph type="ftr" sz="quarter" idx="11"/>
          </p:nvPr>
        </p:nvSpPr>
        <p:spPr/>
        <p:txBody>
          <a:bodyPr/>
          <a:lstStyle/>
          <a:p>
            <a:r>
              <a:rPr lang="en-US" dirty="0"/>
              <a:t>Usage and Statistical Understanding.</a:t>
            </a:r>
          </a:p>
        </p:txBody>
      </p:sp>
      <p:sp>
        <p:nvSpPr>
          <p:cNvPr id="4" name="Slide Number Placeholder 3">
            <a:extLst>
              <a:ext uri="{FF2B5EF4-FFF2-40B4-BE49-F238E27FC236}">
                <a16:creationId xmlns:a16="http://schemas.microsoft.com/office/drawing/2014/main" id="{DA60EDCD-3767-CA81-D309-E4721F65FD4F}"/>
              </a:ext>
            </a:extLst>
          </p:cNvPr>
          <p:cNvSpPr>
            <a:spLocks noGrp="1"/>
          </p:cNvSpPr>
          <p:nvPr>
            <p:ph type="sldNum" sz="quarter" idx="12"/>
          </p:nvPr>
        </p:nvSpPr>
        <p:spPr/>
        <p:txBody>
          <a:bodyPr/>
          <a:lstStyle/>
          <a:p>
            <a:fld id="{95CBEC59-7FF9-4688-98DF-89832A0C9025}" type="slidenum">
              <a:rPr lang="en-US" smtClean="0"/>
              <a:t>18</a:t>
            </a:fld>
            <a:endParaRPr lang="en-US" dirty="0"/>
          </a:p>
        </p:txBody>
      </p:sp>
      <p:sp>
        <p:nvSpPr>
          <p:cNvPr id="5" name="Text Placeholder 4">
            <a:extLst>
              <a:ext uri="{FF2B5EF4-FFF2-40B4-BE49-F238E27FC236}">
                <a16:creationId xmlns:a16="http://schemas.microsoft.com/office/drawing/2014/main" id="{870D0DE0-23E1-AB45-3D5E-58B0B50CE5B2}"/>
              </a:ext>
            </a:extLst>
          </p:cNvPr>
          <p:cNvSpPr>
            <a:spLocks noGrp="1"/>
          </p:cNvSpPr>
          <p:nvPr>
            <p:ph type="body" sz="quarter" idx="14"/>
          </p:nvPr>
        </p:nvSpPr>
        <p:spPr/>
        <p:txBody>
          <a:bodyPr/>
          <a:lstStyle/>
          <a:p>
            <a:r>
              <a:rPr lang="en-US" dirty="0"/>
              <a:t>2024</a:t>
            </a:r>
          </a:p>
        </p:txBody>
      </p:sp>
      <p:pic>
        <p:nvPicPr>
          <p:cNvPr id="8" name="Picture 7">
            <a:extLst>
              <a:ext uri="{FF2B5EF4-FFF2-40B4-BE49-F238E27FC236}">
                <a16:creationId xmlns:a16="http://schemas.microsoft.com/office/drawing/2014/main" id="{13177C9A-2FAA-A87D-D8F8-809779080A12}"/>
              </a:ext>
            </a:extLst>
          </p:cNvPr>
          <p:cNvPicPr>
            <a:picLocks noChangeAspect="1"/>
          </p:cNvPicPr>
          <p:nvPr/>
        </p:nvPicPr>
        <p:blipFill>
          <a:blip r:embed="rId2"/>
          <a:stretch>
            <a:fillRect/>
          </a:stretch>
        </p:blipFill>
        <p:spPr>
          <a:xfrm>
            <a:off x="4834796" y="1579637"/>
            <a:ext cx="7207620" cy="3479979"/>
          </a:xfrm>
          <a:prstGeom prst="rect">
            <a:avLst/>
          </a:prstGeom>
        </p:spPr>
      </p:pic>
      <p:sp>
        <p:nvSpPr>
          <p:cNvPr id="9" name="Content Placeholder 3">
            <a:extLst>
              <a:ext uri="{FF2B5EF4-FFF2-40B4-BE49-F238E27FC236}">
                <a16:creationId xmlns:a16="http://schemas.microsoft.com/office/drawing/2014/main" id="{F390E95B-B590-5F59-6D33-29BD1D1F1A48}"/>
              </a:ext>
            </a:extLst>
          </p:cNvPr>
          <p:cNvSpPr txBox="1">
            <a:spLocks/>
          </p:cNvSpPr>
          <p:nvPr/>
        </p:nvSpPr>
        <p:spPr>
          <a:xfrm>
            <a:off x="315650" y="1579637"/>
            <a:ext cx="4447939" cy="4681826"/>
          </a:xfrm>
          <a:prstGeom prst="rect">
            <a:avLst/>
          </a:prstGeom>
        </p:spPr>
        <p:txBody>
          <a:bodyPr>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just">
              <a:buFont typeface="Arial" panose="020B0604020202020204" pitchFamily="34" charset="0"/>
              <a:buChar char="•"/>
            </a:pPr>
            <a:r>
              <a:rPr lang="en-US" sz="1800" dirty="0">
                <a:solidFill>
                  <a:schemeClr val="bg1"/>
                </a:solidFill>
              </a:rPr>
              <a:t>The major usage for patient check-ups includes antacid, cough, fever, antibiotic, and allergies, constituting 13.67%, 13%, 12.33%, 10.67% and 8.67%, 8.33%, 7.33%, and 6.77% for pain relief, hypertension, diabetes, insomnia, and antidepressant.</a:t>
            </a:r>
          </a:p>
          <a:p>
            <a:pPr marL="285750" indent="-285750" algn="just">
              <a:buFont typeface="Arial" panose="020B0604020202020204" pitchFamily="34" charset="0"/>
              <a:buChar char="•"/>
            </a:pPr>
            <a:r>
              <a:rPr lang="en-US" sz="1800" dirty="0">
                <a:solidFill>
                  <a:schemeClr val="bg1"/>
                </a:solidFill>
              </a:rPr>
              <a:t>Patient count provides insights into population health trends, with major contributions in 2018 (14.22%), 2019 (18.18%), 2020 (15.75%), and 2021 (18.24%), followed by a dip in 2022 (16.96%) and 2023 (5.75%).</a:t>
            </a:r>
          </a:p>
          <a:p>
            <a:pPr marL="285750" indent="-285750" algn="just">
              <a:buFont typeface="Arial" panose="020B0604020202020204" pitchFamily="34" charset="0"/>
              <a:buChar char="•"/>
            </a:pPr>
            <a:r>
              <a:rPr lang="en-US" sz="1800" dirty="0">
                <a:solidFill>
                  <a:schemeClr val="bg1"/>
                </a:solidFill>
              </a:rPr>
              <a:t>Indicates evolving population health patterns in recent years. Moreover, Antacid, cough fever are most commonly seen medications been provided thus it is clearly indicating that we should have ample amount of experts to tackle it across the population. </a:t>
            </a:r>
          </a:p>
          <a:p>
            <a:pPr marL="285750" indent="-285750" algn="just">
              <a:buFont typeface="Arial" panose="020B0604020202020204" pitchFamily="34" charset="0"/>
              <a:buChar char="•"/>
            </a:pPr>
            <a:endParaRPr lang="en-US" sz="1800" dirty="0">
              <a:solidFill>
                <a:schemeClr val="bg1"/>
              </a:solidFill>
            </a:endParaRPr>
          </a:p>
        </p:txBody>
      </p:sp>
    </p:spTree>
    <p:extLst>
      <p:ext uri="{BB962C8B-B14F-4D97-AF65-F5344CB8AC3E}">
        <p14:creationId xmlns:p14="http://schemas.microsoft.com/office/powerpoint/2010/main" val="12447797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AAA015-EBB6-79E7-CA78-CBB0A76485D6}"/>
              </a:ext>
            </a:extLst>
          </p:cNvPr>
          <p:cNvSpPr>
            <a:spLocks noGrp="1"/>
          </p:cNvSpPr>
          <p:nvPr>
            <p:ph type="title"/>
          </p:nvPr>
        </p:nvSpPr>
        <p:spPr>
          <a:xfrm>
            <a:off x="928800" y="472823"/>
            <a:ext cx="9765326" cy="842172"/>
          </a:xfrm>
        </p:spPr>
        <p:txBody>
          <a:bodyPr/>
          <a:lstStyle/>
          <a:p>
            <a:r>
              <a:rPr lang="en-US" dirty="0"/>
              <a:t>Key Influencers</a:t>
            </a:r>
          </a:p>
        </p:txBody>
      </p:sp>
      <p:sp>
        <p:nvSpPr>
          <p:cNvPr id="3" name="Footer Placeholder 2">
            <a:extLst>
              <a:ext uri="{FF2B5EF4-FFF2-40B4-BE49-F238E27FC236}">
                <a16:creationId xmlns:a16="http://schemas.microsoft.com/office/drawing/2014/main" id="{F14A5366-C26A-82FB-FF88-C28FCF33D539}"/>
              </a:ext>
            </a:extLst>
          </p:cNvPr>
          <p:cNvSpPr>
            <a:spLocks noGrp="1"/>
          </p:cNvSpPr>
          <p:nvPr>
            <p:ph type="ftr" sz="quarter" idx="11"/>
          </p:nvPr>
        </p:nvSpPr>
        <p:spPr/>
        <p:txBody>
          <a:bodyPr/>
          <a:lstStyle/>
          <a:p>
            <a:r>
              <a:rPr lang="en-US" dirty="0"/>
              <a:t>Key Influencers</a:t>
            </a:r>
          </a:p>
        </p:txBody>
      </p:sp>
      <p:sp>
        <p:nvSpPr>
          <p:cNvPr id="4" name="Slide Number Placeholder 3">
            <a:extLst>
              <a:ext uri="{FF2B5EF4-FFF2-40B4-BE49-F238E27FC236}">
                <a16:creationId xmlns:a16="http://schemas.microsoft.com/office/drawing/2014/main" id="{3E41941F-2249-06D9-7F45-60AF2296DE29}"/>
              </a:ext>
            </a:extLst>
          </p:cNvPr>
          <p:cNvSpPr>
            <a:spLocks noGrp="1"/>
          </p:cNvSpPr>
          <p:nvPr>
            <p:ph type="sldNum" sz="quarter" idx="12"/>
          </p:nvPr>
        </p:nvSpPr>
        <p:spPr/>
        <p:txBody>
          <a:bodyPr/>
          <a:lstStyle/>
          <a:p>
            <a:fld id="{95CBEC59-7FF9-4688-98DF-89832A0C9025}" type="slidenum">
              <a:rPr lang="en-US" smtClean="0"/>
              <a:t>19</a:t>
            </a:fld>
            <a:endParaRPr lang="en-US" dirty="0"/>
          </a:p>
        </p:txBody>
      </p:sp>
      <p:sp>
        <p:nvSpPr>
          <p:cNvPr id="5" name="Text Placeholder 4">
            <a:extLst>
              <a:ext uri="{FF2B5EF4-FFF2-40B4-BE49-F238E27FC236}">
                <a16:creationId xmlns:a16="http://schemas.microsoft.com/office/drawing/2014/main" id="{4C0BA191-20DC-73A7-1D43-B8D454E4CA8A}"/>
              </a:ext>
            </a:extLst>
          </p:cNvPr>
          <p:cNvSpPr>
            <a:spLocks noGrp="1"/>
          </p:cNvSpPr>
          <p:nvPr>
            <p:ph type="body" sz="quarter" idx="14"/>
          </p:nvPr>
        </p:nvSpPr>
        <p:spPr/>
        <p:txBody>
          <a:bodyPr/>
          <a:lstStyle/>
          <a:p>
            <a:r>
              <a:rPr lang="en-US" dirty="0"/>
              <a:t>2024</a:t>
            </a:r>
          </a:p>
        </p:txBody>
      </p:sp>
      <p:pic>
        <p:nvPicPr>
          <p:cNvPr id="12" name="Picture 11">
            <a:extLst>
              <a:ext uri="{FF2B5EF4-FFF2-40B4-BE49-F238E27FC236}">
                <a16:creationId xmlns:a16="http://schemas.microsoft.com/office/drawing/2014/main" id="{AF72084D-4407-138C-A17A-15A59F1D01F6}"/>
              </a:ext>
            </a:extLst>
          </p:cNvPr>
          <p:cNvPicPr>
            <a:picLocks noChangeAspect="1"/>
          </p:cNvPicPr>
          <p:nvPr/>
        </p:nvPicPr>
        <p:blipFill>
          <a:blip r:embed="rId2"/>
          <a:stretch>
            <a:fillRect/>
          </a:stretch>
        </p:blipFill>
        <p:spPr>
          <a:xfrm>
            <a:off x="4931406" y="2030710"/>
            <a:ext cx="7188569" cy="3924502"/>
          </a:xfrm>
          <a:prstGeom prst="rect">
            <a:avLst/>
          </a:prstGeom>
        </p:spPr>
      </p:pic>
      <p:sp>
        <p:nvSpPr>
          <p:cNvPr id="14" name="Content Placeholder 3">
            <a:extLst>
              <a:ext uri="{FF2B5EF4-FFF2-40B4-BE49-F238E27FC236}">
                <a16:creationId xmlns:a16="http://schemas.microsoft.com/office/drawing/2014/main" id="{1CDDE950-3ED2-437C-38B6-697C4040A435}"/>
              </a:ext>
            </a:extLst>
          </p:cNvPr>
          <p:cNvSpPr txBox="1">
            <a:spLocks/>
          </p:cNvSpPr>
          <p:nvPr/>
        </p:nvSpPr>
        <p:spPr>
          <a:xfrm>
            <a:off x="315650" y="1579637"/>
            <a:ext cx="4447939" cy="468182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just">
              <a:buFont typeface="Arial" panose="020B0604020202020204" pitchFamily="34" charset="0"/>
              <a:buChar char="•"/>
            </a:pPr>
            <a:r>
              <a:rPr lang="en-US" sz="1800" dirty="0">
                <a:solidFill>
                  <a:schemeClr val="bg1"/>
                </a:solidFill>
              </a:rPr>
              <a:t>The Per day charge increases by 200% with rating, but then declines by 33.33%, revealing an inverse relationship, likely indicating service-oriented remarks.</a:t>
            </a:r>
          </a:p>
          <a:p>
            <a:pPr marL="285750" indent="-285750" algn="just">
              <a:buFont typeface="Arial" panose="020B0604020202020204" pitchFamily="34" charset="0"/>
              <a:buChar char="•"/>
            </a:pPr>
            <a:r>
              <a:rPr lang="en-US" sz="1800" dirty="0">
                <a:solidFill>
                  <a:schemeClr val="bg1"/>
                </a:solidFill>
              </a:rPr>
              <a:t>Average Per Tenure rises proportionally with rating, suggesting a positive correlation between tenure and patient satisfaction.</a:t>
            </a:r>
          </a:p>
          <a:p>
            <a:pPr marL="285750" indent="-285750" algn="just">
              <a:buFont typeface="Arial" panose="020B0604020202020204" pitchFamily="34" charset="0"/>
              <a:buChar char="•"/>
            </a:pPr>
            <a:r>
              <a:rPr lang="en-US" sz="1800" dirty="0">
                <a:solidFill>
                  <a:schemeClr val="bg1"/>
                </a:solidFill>
              </a:rPr>
              <a:t>Hospitals admitting more patients receive higher ratings, reflecting a positive patient experience leading to higher ratings.</a:t>
            </a:r>
          </a:p>
          <a:p>
            <a:pPr marL="285750" indent="-285750" algn="just">
              <a:buFont typeface="Arial" panose="020B0604020202020204" pitchFamily="34" charset="0"/>
              <a:buChar char="•"/>
            </a:pPr>
            <a:r>
              <a:rPr lang="en-US" sz="1800" dirty="0">
                <a:solidFill>
                  <a:schemeClr val="bg1"/>
                </a:solidFill>
              </a:rPr>
              <a:t>Diabetes, Insomnia, and Antacid treatments are associated with higher standard ratings (21.43%, 21.43%, and 19.05%), while Fever, Antibiotics, Cough, and Antidepressant receive lower ratings (7% to 11%).</a:t>
            </a:r>
          </a:p>
        </p:txBody>
      </p:sp>
    </p:spTree>
    <p:extLst>
      <p:ext uri="{BB962C8B-B14F-4D97-AF65-F5344CB8AC3E}">
        <p14:creationId xmlns:p14="http://schemas.microsoft.com/office/powerpoint/2010/main" val="888069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C75E2-C7E9-4CDE-A3E7-DB7E770B97E4}"/>
              </a:ext>
            </a:extLst>
          </p:cNvPr>
          <p:cNvSpPr>
            <a:spLocks noGrp="1"/>
          </p:cNvSpPr>
          <p:nvPr>
            <p:ph type="title"/>
          </p:nvPr>
        </p:nvSpPr>
        <p:spPr/>
        <p:txBody>
          <a:bodyPr/>
          <a:lstStyle/>
          <a:p>
            <a:r>
              <a:rPr lang="en-US" dirty="0"/>
              <a:t>Specifics</a:t>
            </a:r>
          </a:p>
        </p:txBody>
      </p:sp>
      <p:sp>
        <p:nvSpPr>
          <p:cNvPr id="3" name="Content Placeholder 2">
            <a:extLst>
              <a:ext uri="{FF2B5EF4-FFF2-40B4-BE49-F238E27FC236}">
                <a16:creationId xmlns:a16="http://schemas.microsoft.com/office/drawing/2014/main" id="{D5F2D16A-183F-4A38-8872-766FA01EA75F}"/>
              </a:ext>
            </a:extLst>
          </p:cNvPr>
          <p:cNvSpPr>
            <a:spLocks noGrp="1"/>
          </p:cNvSpPr>
          <p:nvPr>
            <p:ph idx="1"/>
          </p:nvPr>
        </p:nvSpPr>
        <p:spPr>
          <a:xfrm>
            <a:off x="6766561" y="618309"/>
            <a:ext cx="4389119" cy="5402357"/>
          </a:xfrm>
        </p:spPr>
        <p:txBody>
          <a:bodyPr>
            <a:normAutofit fontScale="92500"/>
          </a:bodyPr>
          <a:lstStyle/>
          <a:p>
            <a:pPr algn="just"/>
            <a:r>
              <a:rPr lang="en-US" sz="2600" dirty="0"/>
              <a:t>The analysis focuses on remuneration of doctors and staff, profit margins of the hospital, usage of medical equipment and resources, key influencers like government policies and insurance companies, and reviews and feedback from patients on services, treatment outcomes and experience. It helps hospitals understand strengths, weaknesses and scope for improvements from both financial and patient care perspectives.</a:t>
            </a:r>
          </a:p>
          <a:p>
            <a:pPr algn="just"/>
            <a:endParaRPr lang="en-US" dirty="0"/>
          </a:p>
          <a:p>
            <a:pPr algn="just"/>
            <a:endParaRPr lang="en-US" dirty="0"/>
          </a:p>
        </p:txBody>
      </p:sp>
      <p:sp>
        <p:nvSpPr>
          <p:cNvPr id="4" name="Footer Placeholder 3">
            <a:extLst>
              <a:ext uri="{FF2B5EF4-FFF2-40B4-BE49-F238E27FC236}">
                <a16:creationId xmlns:a16="http://schemas.microsoft.com/office/drawing/2014/main" id="{16417046-E8D4-4851-862C-0BF84D8D122B}"/>
              </a:ext>
            </a:extLst>
          </p:cNvPr>
          <p:cNvSpPr>
            <a:spLocks noGrp="1"/>
          </p:cNvSpPr>
          <p:nvPr>
            <p:ph type="ftr" sz="quarter" idx="11"/>
          </p:nvPr>
        </p:nvSpPr>
        <p:spPr/>
        <p:txBody>
          <a:bodyPr/>
          <a:lstStyle/>
          <a:p>
            <a:r>
              <a:rPr lang="en-US" dirty="0"/>
              <a:t>Understanding</a:t>
            </a:r>
          </a:p>
        </p:txBody>
      </p:sp>
      <p:sp>
        <p:nvSpPr>
          <p:cNvPr id="5" name="Slide Number Placeholder 4">
            <a:extLst>
              <a:ext uri="{FF2B5EF4-FFF2-40B4-BE49-F238E27FC236}">
                <a16:creationId xmlns:a16="http://schemas.microsoft.com/office/drawing/2014/main" id="{37FC0AEA-646D-49DC-8618-CEFD70130E0C}"/>
              </a:ext>
            </a:extLst>
          </p:cNvPr>
          <p:cNvSpPr>
            <a:spLocks noGrp="1"/>
          </p:cNvSpPr>
          <p:nvPr>
            <p:ph type="sldNum" sz="quarter" idx="12"/>
          </p:nvPr>
        </p:nvSpPr>
        <p:spPr/>
        <p:txBody>
          <a:bodyPr/>
          <a:lstStyle/>
          <a:p>
            <a:fld id="{95CBEC59-7FF9-4688-98DF-89832A0C9025}" type="slidenum">
              <a:rPr lang="en-US" smtClean="0"/>
              <a:t>2</a:t>
            </a:fld>
            <a:endParaRPr lang="en-US" dirty="0"/>
          </a:p>
        </p:txBody>
      </p:sp>
      <p:sp>
        <p:nvSpPr>
          <p:cNvPr id="6" name="Subtitle 5">
            <a:extLst>
              <a:ext uri="{FF2B5EF4-FFF2-40B4-BE49-F238E27FC236}">
                <a16:creationId xmlns:a16="http://schemas.microsoft.com/office/drawing/2014/main" id="{09278663-6DFB-48C5-B58E-9F7560421BA7}"/>
              </a:ext>
            </a:extLst>
          </p:cNvPr>
          <p:cNvSpPr>
            <a:spLocks noGrp="1"/>
          </p:cNvSpPr>
          <p:nvPr>
            <p:ph type="subTitle" idx="13"/>
          </p:nvPr>
        </p:nvSpPr>
        <p:spPr/>
        <p:txBody>
          <a:bodyPr>
            <a:normAutofit fontScale="92500" lnSpcReduction="10000"/>
          </a:bodyPr>
          <a:lstStyle/>
          <a:p>
            <a:r>
              <a:rPr lang="en-US" dirty="0"/>
              <a:t>Defining purpose and focus of the analysis.</a:t>
            </a:r>
          </a:p>
        </p:txBody>
      </p:sp>
      <p:sp>
        <p:nvSpPr>
          <p:cNvPr id="7" name="Text Placeholder 6">
            <a:extLst>
              <a:ext uri="{FF2B5EF4-FFF2-40B4-BE49-F238E27FC236}">
                <a16:creationId xmlns:a16="http://schemas.microsoft.com/office/drawing/2014/main" id="{C4252A41-D1CF-4A54-AC0D-995C22071BB3}"/>
              </a:ext>
            </a:extLst>
          </p:cNvPr>
          <p:cNvSpPr>
            <a:spLocks noGrp="1"/>
          </p:cNvSpPr>
          <p:nvPr>
            <p:ph type="body" sz="quarter" idx="14"/>
          </p:nvPr>
        </p:nvSpPr>
        <p:spPr/>
        <p:txBody>
          <a:bodyPr/>
          <a:lstStyle/>
          <a:p>
            <a:r>
              <a:rPr lang="en-US" dirty="0"/>
              <a:t>2024</a:t>
            </a:r>
          </a:p>
        </p:txBody>
      </p:sp>
    </p:spTree>
    <p:extLst>
      <p:ext uri="{BB962C8B-B14F-4D97-AF65-F5344CB8AC3E}">
        <p14:creationId xmlns:p14="http://schemas.microsoft.com/office/powerpoint/2010/main" val="13729251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AAA015-EBB6-79E7-CA78-CBB0A76485D6}"/>
              </a:ext>
            </a:extLst>
          </p:cNvPr>
          <p:cNvSpPr>
            <a:spLocks noGrp="1"/>
          </p:cNvSpPr>
          <p:nvPr>
            <p:ph type="title"/>
          </p:nvPr>
        </p:nvSpPr>
        <p:spPr>
          <a:xfrm>
            <a:off x="928800" y="472823"/>
            <a:ext cx="9765326" cy="842172"/>
          </a:xfrm>
        </p:spPr>
        <p:txBody>
          <a:bodyPr/>
          <a:lstStyle/>
          <a:p>
            <a:r>
              <a:rPr lang="en-US" dirty="0"/>
              <a:t>Patient Dynamics</a:t>
            </a:r>
          </a:p>
        </p:txBody>
      </p:sp>
      <p:sp>
        <p:nvSpPr>
          <p:cNvPr id="3" name="Footer Placeholder 2">
            <a:extLst>
              <a:ext uri="{FF2B5EF4-FFF2-40B4-BE49-F238E27FC236}">
                <a16:creationId xmlns:a16="http://schemas.microsoft.com/office/drawing/2014/main" id="{F14A5366-C26A-82FB-FF88-C28FCF33D539}"/>
              </a:ext>
            </a:extLst>
          </p:cNvPr>
          <p:cNvSpPr>
            <a:spLocks noGrp="1"/>
          </p:cNvSpPr>
          <p:nvPr>
            <p:ph type="ftr" sz="quarter" idx="11"/>
          </p:nvPr>
        </p:nvSpPr>
        <p:spPr/>
        <p:txBody>
          <a:bodyPr/>
          <a:lstStyle/>
          <a:p>
            <a:r>
              <a:rPr lang="en-US" dirty="0"/>
              <a:t>Patient</a:t>
            </a:r>
          </a:p>
        </p:txBody>
      </p:sp>
      <p:sp>
        <p:nvSpPr>
          <p:cNvPr id="4" name="Slide Number Placeholder 3">
            <a:extLst>
              <a:ext uri="{FF2B5EF4-FFF2-40B4-BE49-F238E27FC236}">
                <a16:creationId xmlns:a16="http://schemas.microsoft.com/office/drawing/2014/main" id="{3E41941F-2249-06D9-7F45-60AF2296DE29}"/>
              </a:ext>
            </a:extLst>
          </p:cNvPr>
          <p:cNvSpPr>
            <a:spLocks noGrp="1"/>
          </p:cNvSpPr>
          <p:nvPr>
            <p:ph type="sldNum" sz="quarter" idx="12"/>
          </p:nvPr>
        </p:nvSpPr>
        <p:spPr/>
        <p:txBody>
          <a:bodyPr/>
          <a:lstStyle/>
          <a:p>
            <a:fld id="{95CBEC59-7FF9-4688-98DF-89832A0C9025}" type="slidenum">
              <a:rPr lang="en-US" smtClean="0"/>
              <a:t>20</a:t>
            </a:fld>
            <a:endParaRPr lang="en-US" dirty="0"/>
          </a:p>
        </p:txBody>
      </p:sp>
      <p:sp>
        <p:nvSpPr>
          <p:cNvPr id="5" name="Text Placeholder 4">
            <a:extLst>
              <a:ext uri="{FF2B5EF4-FFF2-40B4-BE49-F238E27FC236}">
                <a16:creationId xmlns:a16="http://schemas.microsoft.com/office/drawing/2014/main" id="{4C0BA191-20DC-73A7-1D43-B8D454E4CA8A}"/>
              </a:ext>
            </a:extLst>
          </p:cNvPr>
          <p:cNvSpPr>
            <a:spLocks noGrp="1"/>
          </p:cNvSpPr>
          <p:nvPr>
            <p:ph type="body" sz="quarter" idx="14"/>
          </p:nvPr>
        </p:nvSpPr>
        <p:spPr/>
        <p:txBody>
          <a:bodyPr/>
          <a:lstStyle/>
          <a:p>
            <a:r>
              <a:rPr lang="en-US" dirty="0"/>
              <a:t>2024</a:t>
            </a:r>
          </a:p>
        </p:txBody>
      </p:sp>
      <p:sp>
        <p:nvSpPr>
          <p:cNvPr id="14" name="Content Placeholder 3">
            <a:extLst>
              <a:ext uri="{FF2B5EF4-FFF2-40B4-BE49-F238E27FC236}">
                <a16:creationId xmlns:a16="http://schemas.microsoft.com/office/drawing/2014/main" id="{1CDDE950-3ED2-437C-38B6-697C4040A435}"/>
              </a:ext>
            </a:extLst>
          </p:cNvPr>
          <p:cNvSpPr txBox="1">
            <a:spLocks/>
          </p:cNvSpPr>
          <p:nvPr/>
        </p:nvSpPr>
        <p:spPr>
          <a:xfrm>
            <a:off x="315650" y="1579637"/>
            <a:ext cx="4447939" cy="468182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just">
              <a:buFont typeface="Arial" panose="020B0604020202020204" pitchFamily="34" charset="0"/>
              <a:buChar char="•"/>
            </a:pPr>
            <a:r>
              <a:rPr lang="en-US" sz="2000" dirty="0">
                <a:solidFill>
                  <a:schemeClr val="bg1"/>
                </a:solidFill>
              </a:rPr>
              <a:t>Patient reviews indicate an average rating of 4, with exceptional ratings near 8-8.5 for patients with diabetes, insomnia, antacid, and fever, reflecting outstanding service and professionalism. Other patients, especially those with fever, antibiotic, cough, and antidepressant, received ratings at or below the average.</a:t>
            </a:r>
          </a:p>
          <a:p>
            <a:pPr marL="285750" indent="-285750" algn="just">
              <a:buFont typeface="Arial" panose="020B0604020202020204" pitchFamily="34" charset="0"/>
              <a:buChar char="•"/>
            </a:pPr>
            <a:r>
              <a:rPr lang="en-US" sz="2000" dirty="0">
                <a:solidFill>
                  <a:schemeClr val="bg1"/>
                </a:solidFill>
              </a:rPr>
              <a:t>The average renumeration for the hospital is approximately 8,263.02 Euros, providing an overview of the financial outlook, with a mean around 6,860.15 Euros. The patient review statistics are based on approximately 300 patients.</a:t>
            </a:r>
          </a:p>
        </p:txBody>
      </p:sp>
      <p:pic>
        <p:nvPicPr>
          <p:cNvPr id="7" name="Picture 6">
            <a:extLst>
              <a:ext uri="{FF2B5EF4-FFF2-40B4-BE49-F238E27FC236}">
                <a16:creationId xmlns:a16="http://schemas.microsoft.com/office/drawing/2014/main" id="{FD797AEE-4D5D-BD06-6B2D-E79443204345}"/>
              </a:ext>
            </a:extLst>
          </p:cNvPr>
          <p:cNvPicPr>
            <a:picLocks noChangeAspect="1"/>
          </p:cNvPicPr>
          <p:nvPr/>
        </p:nvPicPr>
        <p:blipFill>
          <a:blip r:embed="rId2"/>
          <a:stretch>
            <a:fillRect/>
          </a:stretch>
        </p:blipFill>
        <p:spPr>
          <a:xfrm>
            <a:off x="5094514" y="1314995"/>
            <a:ext cx="6960140" cy="4545874"/>
          </a:xfrm>
          <a:prstGeom prst="rect">
            <a:avLst/>
          </a:prstGeom>
        </p:spPr>
      </p:pic>
    </p:spTree>
    <p:extLst>
      <p:ext uri="{BB962C8B-B14F-4D97-AF65-F5344CB8AC3E}">
        <p14:creationId xmlns:p14="http://schemas.microsoft.com/office/powerpoint/2010/main" val="37266476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9D2EC5-0A20-4D63-B00B-DEB39889DB69}"/>
              </a:ext>
            </a:extLst>
          </p:cNvPr>
          <p:cNvSpPr>
            <a:spLocks noGrp="1"/>
          </p:cNvSpPr>
          <p:nvPr>
            <p:ph type="title"/>
          </p:nvPr>
        </p:nvSpPr>
        <p:spPr>
          <a:xfrm>
            <a:off x="818605" y="60960"/>
            <a:ext cx="8421189" cy="2379028"/>
          </a:xfrm>
        </p:spPr>
        <p:txBody>
          <a:bodyPr/>
          <a:lstStyle/>
          <a:p>
            <a:r>
              <a:rPr lang="en-US" dirty="0"/>
              <a:t>Automated </a:t>
            </a:r>
            <a:br>
              <a:rPr lang="en-US" dirty="0"/>
            </a:br>
            <a:r>
              <a:rPr lang="en-US" dirty="0"/>
              <a:t>Segments</a:t>
            </a:r>
          </a:p>
        </p:txBody>
      </p:sp>
      <p:sp>
        <p:nvSpPr>
          <p:cNvPr id="4" name="Text Placeholder 3">
            <a:extLst>
              <a:ext uri="{FF2B5EF4-FFF2-40B4-BE49-F238E27FC236}">
                <a16:creationId xmlns:a16="http://schemas.microsoft.com/office/drawing/2014/main" id="{BA4F3DDE-5D3C-40C1-A976-7406EB83A85A}"/>
              </a:ext>
            </a:extLst>
          </p:cNvPr>
          <p:cNvSpPr>
            <a:spLocks noGrp="1"/>
          </p:cNvSpPr>
          <p:nvPr>
            <p:ph type="body" sz="half" idx="2"/>
          </p:nvPr>
        </p:nvSpPr>
        <p:spPr/>
        <p:txBody>
          <a:bodyPr>
            <a:normAutofit fontScale="92500" lnSpcReduction="20000"/>
          </a:bodyPr>
          <a:lstStyle/>
          <a:p>
            <a:pPr marL="342900" indent="-342900" algn="just">
              <a:buFont typeface="Arial" panose="020B0604020202020204" pitchFamily="34" charset="0"/>
              <a:buChar char="•"/>
            </a:pPr>
            <a:r>
              <a:rPr lang="en-US" dirty="0"/>
              <a:t>It shows the renumeration goes down by 10342.92.</a:t>
            </a:r>
          </a:p>
          <a:p>
            <a:pPr marL="342900" indent="-342900" algn="just">
              <a:buFont typeface="Arial" panose="020B0604020202020204" pitchFamily="34" charset="0"/>
              <a:buChar char="•"/>
            </a:pPr>
            <a:r>
              <a:rPr lang="en-US" dirty="0"/>
              <a:t>Count of patients goes up to 0.97%. </a:t>
            </a:r>
          </a:p>
          <a:p>
            <a:pPr marL="342900" indent="-342900" algn="just">
              <a:buFont typeface="Arial" panose="020B0604020202020204" pitchFamily="34" charset="0"/>
              <a:buChar char="•"/>
            </a:pPr>
            <a:r>
              <a:rPr lang="en-US" dirty="0"/>
              <a:t>As the sum of renumeration decreases the rating increases as does the count of patients. </a:t>
            </a:r>
          </a:p>
          <a:p>
            <a:pPr algn="just"/>
            <a:endParaRPr lang="en-US" dirty="0"/>
          </a:p>
        </p:txBody>
      </p:sp>
      <p:sp>
        <p:nvSpPr>
          <p:cNvPr id="5" name="Footer Placeholder 4">
            <a:extLst>
              <a:ext uri="{FF2B5EF4-FFF2-40B4-BE49-F238E27FC236}">
                <a16:creationId xmlns:a16="http://schemas.microsoft.com/office/drawing/2014/main" id="{3ACAEA0E-0AD2-4431-A4BB-BA6FE0FB9361}"/>
              </a:ext>
            </a:extLst>
          </p:cNvPr>
          <p:cNvSpPr>
            <a:spLocks noGrp="1"/>
          </p:cNvSpPr>
          <p:nvPr>
            <p:ph type="ftr" sz="quarter" idx="11"/>
          </p:nvPr>
        </p:nvSpPr>
        <p:spPr/>
        <p:txBody>
          <a:bodyPr/>
          <a:lstStyle/>
          <a:p>
            <a:r>
              <a:rPr lang="en-US" dirty="0"/>
              <a:t>Automated Execution</a:t>
            </a:r>
          </a:p>
        </p:txBody>
      </p:sp>
      <p:sp>
        <p:nvSpPr>
          <p:cNvPr id="6" name="Slide Number Placeholder 5">
            <a:extLst>
              <a:ext uri="{FF2B5EF4-FFF2-40B4-BE49-F238E27FC236}">
                <a16:creationId xmlns:a16="http://schemas.microsoft.com/office/drawing/2014/main" id="{CFFA8F80-4A21-4C24-8E8C-2EF0B85E8130}"/>
              </a:ext>
            </a:extLst>
          </p:cNvPr>
          <p:cNvSpPr>
            <a:spLocks noGrp="1"/>
          </p:cNvSpPr>
          <p:nvPr>
            <p:ph type="sldNum" sz="quarter" idx="12"/>
          </p:nvPr>
        </p:nvSpPr>
        <p:spPr/>
        <p:txBody>
          <a:bodyPr/>
          <a:lstStyle/>
          <a:p>
            <a:fld id="{95CBEC59-7FF9-4688-98DF-89832A0C9025}" type="slidenum">
              <a:rPr lang="en-US" smtClean="0"/>
              <a:t>21</a:t>
            </a:fld>
            <a:endParaRPr lang="en-US" dirty="0"/>
          </a:p>
        </p:txBody>
      </p:sp>
      <p:sp>
        <p:nvSpPr>
          <p:cNvPr id="7" name="Text Placeholder 6">
            <a:extLst>
              <a:ext uri="{FF2B5EF4-FFF2-40B4-BE49-F238E27FC236}">
                <a16:creationId xmlns:a16="http://schemas.microsoft.com/office/drawing/2014/main" id="{E18E7856-1972-4633-98B1-7926DA31AF8F}"/>
              </a:ext>
            </a:extLst>
          </p:cNvPr>
          <p:cNvSpPr>
            <a:spLocks noGrp="1"/>
          </p:cNvSpPr>
          <p:nvPr>
            <p:ph type="body" sz="quarter" idx="14"/>
          </p:nvPr>
        </p:nvSpPr>
        <p:spPr/>
        <p:txBody>
          <a:bodyPr/>
          <a:lstStyle/>
          <a:p>
            <a:r>
              <a:rPr lang="en-US" dirty="0"/>
              <a:t>2024</a:t>
            </a:r>
          </a:p>
        </p:txBody>
      </p:sp>
      <p:pic>
        <p:nvPicPr>
          <p:cNvPr id="15" name="Picture 14">
            <a:extLst>
              <a:ext uri="{FF2B5EF4-FFF2-40B4-BE49-F238E27FC236}">
                <a16:creationId xmlns:a16="http://schemas.microsoft.com/office/drawing/2014/main" id="{93C8543F-3931-7806-B2CF-C398051C2950}"/>
              </a:ext>
            </a:extLst>
          </p:cNvPr>
          <p:cNvPicPr>
            <a:picLocks noChangeAspect="1"/>
          </p:cNvPicPr>
          <p:nvPr/>
        </p:nvPicPr>
        <p:blipFill>
          <a:blip r:embed="rId2"/>
          <a:stretch>
            <a:fillRect/>
          </a:stretch>
        </p:blipFill>
        <p:spPr>
          <a:xfrm>
            <a:off x="4929051" y="1166225"/>
            <a:ext cx="7134050" cy="4854441"/>
          </a:xfrm>
          <a:prstGeom prst="rect">
            <a:avLst/>
          </a:prstGeom>
        </p:spPr>
      </p:pic>
    </p:spTree>
    <p:extLst>
      <p:ext uri="{BB962C8B-B14F-4D97-AF65-F5344CB8AC3E}">
        <p14:creationId xmlns:p14="http://schemas.microsoft.com/office/powerpoint/2010/main" val="31987736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109BBFAA-ECE3-46DC-A227-38CCA1EED110}"/>
              </a:ext>
            </a:extLst>
          </p:cNvPr>
          <p:cNvSpPr>
            <a:spLocks noGrp="1"/>
          </p:cNvSpPr>
          <p:nvPr>
            <p:ph type="body" sz="quarter" idx="2"/>
          </p:nvPr>
        </p:nvSpPr>
        <p:spPr/>
        <p:txBody>
          <a:bodyPr/>
          <a:lstStyle/>
          <a:p>
            <a:r>
              <a:rPr lang="en-US" dirty="0"/>
              <a:t>Profit</a:t>
            </a:r>
          </a:p>
        </p:txBody>
      </p:sp>
      <p:sp>
        <p:nvSpPr>
          <p:cNvPr id="4" name="Footer Placeholder 3">
            <a:extLst>
              <a:ext uri="{FF2B5EF4-FFF2-40B4-BE49-F238E27FC236}">
                <a16:creationId xmlns:a16="http://schemas.microsoft.com/office/drawing/2014/main" id="{4D0104A1-25DB-4A49-B257-40CF6B30A4BF}"/>
              </a:ext>
            </a:extLst>
          </p:cNvPr>
          <p:cNvSpPr>
            <a:spLocks noGrp="1"/>
          </p:cNvSpPr>
          <p:nvPr>
            <p:ph type="ftr" sz="quarter" idx="11"/>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3F040D52-4191-48B5-89BF-0F57F61C4487}"/>
              </a:ext>
            </a:extLst>
          </p:cNvPr>
          <p:cNvSpPr>
            <a:spLocks noGrp="1"/>
          </p:cNvSpPr>
          <p:nvPr>
            <p:ph type="sldNum" sz="quarter" idx="12"/>
          </p:nvPr>
        </p:nvSpPr>
        <p:spPr/>
        <p:txBody>
          <a:bodyPr/>
          <a:lstStyle/>
          <a:p>
            <a:fld id="{95CBEC59-7FF9-4688-98DF-89832A0C9025}" type="slidenum">
              <a:rPr lang="en-US" smtClean="0"/>
              <a:pPr/>
              <a:t>22</a:t>
            </a:fld>
            <a:endParaRPr lang="en-US" dirty="0"/>
          </a:p>
        </p:txBody>
      </p:sp>
      <p:sp>
        <p:nvSpPr>
          <p:cNvPr id="29" name="Text Placeholder 28">
            <a:extLst>
              <a:ext uri="{FF2B5EF4-FFF2-40B4-BE49-F238E27FC236}">
                <a16:creationId xmlns:a16="http://schemas.microsoft.com/office/drawing/2014/main" id="{5BD9075D-1F42-4726-8EC6-EE8B416392BD}"/>
              </a:ext>
            </a:extLst>
          </p:cNvPr>
          <p:cNvSpPr>
            <a:spLocks noGrp="1"/>
          </p:cNvSpPr>
          <p:nvPr>
            <p:ph type="body" sz="quarter" idx="14"/>
          </p:nvPr>
        </p:nvSpPr>
        <p:spPr/>
        <p:txBody>
          <a:bodyPr/>
          <a:lstStyle/>
          <a:p>
            <a:r>
              <a:rPr lang="en-US" dirty="0"/>
              <a:t>2024</a:t>
            </a:r>
          </a:p>
        </p:txBody>
      </p:sp>
      <p:sp>
        <p:nvSpPr>
          <p:cNvPr id="30" name="Text Placeholder 29">
            <a:extLst>
              <a:ext uri="{FF2B5EF4-FFF2-40B4-BE49-F238E27FC236}">
                <a16:creationId xmlns:a16="http://schemas.microsoft.com/office/drawing/2014/main" id="{0AC0E371-764C-41CA-9680-267350C7EE1C}"/>
              </a:ext>
            </a:extLst>
          </p:cNvPr>
          <p:cNvSpPr>
            <a:spLocks noGrp="1"/>
          </p:cNvSpPr>
          <p:nvPr>
            <p:ph type="body" sz="half" idx="16"/>
          </p:nvPr>
        </p:nvSpPr>
        <p:spPr/>
        <p:txBody>
          <a:bodyPr/>
          <a:lstStyle/>
          <a:p>
            <a:r>
              <a:rPr lang="en-US" dirty="0"/>
              <a:t>Renumeration</a:t>
            </a:r>
          </a:p>
        </p:txBody>
      </p:sp>
      <p:sp>
        <p:nvSpPr>
          <p:cNvPr id="31" name="Text Placeholder 30">
            <a:extLst>
              <a:ext uri="{FF2B5EF4-FFF2-40B4-BE49-F238E27FC236}">
                <a16:creationId xmlns:a16="http://schemas.microsoft.com/office/drawing/2014/main" id="{95712C8D-157C-4EF1-B565-889F5684F1BA}"/>
              </a:ext>
            </a:extLst>
          </p:cNvPr>
          <p:cNvSpPr>
            <a:spLocks noGrp="1"/>
          </p:cNvSpPr>
          <p:nvPr>
            <p:ph type="body" sz="half" idx="17"/>
          </p:nvPr>
        </p:nvSpPr>
        <p:spPr/>
        <p:txBody>
          <a:bodyPr/>
          <a:lstStyle/>
          <a:p>
            <a:r>
              <a:rPr lang="en-US" dirty="0"/>
              <a:t>Usage</a:t>
            </a:r>
          </a:p>
        </p:txBody>
      </p:sp>
      <p:sp>
        <p:nvSpPr>
          <p:cNvPr id="32" name="Text Placeholder 31">
            <a:extLst>
              <a:ext uri="{FF2B5EF4-FFF2-40B4-BE49-F238E27FC236}">
                <a16:creationId xmlns:a16="http://schemas.microsoft.com/office/drawing/2014/main" id="{188B3941-E817-44DE-8D5A-DCA0DAB61823}"/>
              </a:ext>
            </a:extLst>
          </p:cNvPr>
          <p:cNvSpPr>
            <a:spLocks noGrp="1"/>
          </p:cNvSpPr>
          <p:nvPr>
            <p:ph type="body" sz="half" idx="18"/>
          </p:nvPr>
        </p:nvSpPr>
        <p:spPr/>
        <p:txBody>
          <a:bodyPr/>
          <a:lstStyle/>
          <a:p>
            <a:r>
              <a:rPr lang="en-US" dirty="0"/>
              <a:t>Key Influencers</a:t>
            </a:r>
          </a:p>
        </p:txBody>
      </p:sp>
      <p:sp>
        <p:nvSpPr>
          <p:cNvPr id="33" name="Text Placeholder 32">
            <a:extLst>
              <a:ext uri="{FF2B5EF4-FFF2-40B4-BE49-F238E27FC236}">
                <a16:creationId xmlns:a16="http://schemas.microsoft.com/office/drawing/2014/main" id="{20613223-43E0-4B37-AFB8-C0C5F47750A5}"/>
              </a:ext>
            </a:extLst>
          </p:cNvPr>
          <p:cNvSpPr>
            <a:spLocks noGrp="1"/>
          </p:cNvSpPr>
          <p:nvPr>
            <p:ph type="body" sz="half" idx="19"/>
          </p:nvPr>
        </p:nvSpPr>
        <p:spPr/>
        <p:txBody>
          <a:bodyPr/>
          <a:lstStyle/>
          <a:p>
            <a:r>
              <a:rPr lang="en-US" dirty="0"/>
              <a:t>Patient Dynamics</a:t>
            </a:r>
          </a:p>
        </p:txBody>
      </p:sp>
      <p:sp>
        <p:nvSpPr>
          <p:cNvPr id="34" name="Text Placeholder 33">
            <a:extLst>
              <a:ext uri="{FF2B5EF4-FFF2-40B4-BE49-F238E27FC236}">
                <a16:creationId xmlns:a16="http://schemas.microsoft.com/office/drawing/2014/main" id="{3C4E060E-0CFB-411A-B226-CDA349703288}"/>
              </a:ext>
            </a:extLst>
          </p:cNvPr>
          <p:cNvSpPr>
            <a:spLocks noGrp="1"/>
          </p:cNvSpPr>
          <p:nvPr>
            <p:ph type="body" sz="half" idx="20"/>
          </p:nvPr>
        </p:nvSpPr>
        <p:spPr/>
        <p:txBody>
          <a:bodyPr/>
          <a:lstStyle/>
          <a:p>
            <a:r>
              <a:rPr lang="en-US" dirty="0"/>
              <a:t>Automated Segments</a:t>
            </a:r>
          </a:p>
        </p:txBody>
      </p:sp>
      <p:sp>
        <p:nvSpPr>
          <p:cNvPr id="35" name="Text Placeholder 34">
            <a:extLst>
              <a:ext uri="{FF2B5EF4-FFF2-40B4-BE49-F238E27FC236}">
                <a16:creationId xmlns:a16="http://schemas.microsoft.com/office/drawing/2014/main" id="{736BA5EA-18C4-4263-BDB0-C57CB168D0AF}"/>
              </a:ext>
            </a:extLst>
          </p:cNvPr>
          <p:cNvSpPr>
            <a:spLocks noGrp="1"/>
          </p:cNvSpPr>
          <p:nvPr>
            <p:ph type="body" sz="half" idx="21"/>
          </p:nvPr>
        </p:nvSpPr>
        <p:spPr/>
        <p:txBody>
          <a:bodyPr>
            <a:normAutofit fontScale="92500" lnSpcReduction="20000"/>
          </a:bodyPr>
          <a:lstStyle/>
          <a:p>
            <a:r>
              <a:rPr lang="en-US" dirty="0"/>
              <a:t>Limited Liability Companies provide higher margins for profit.</a:t>
            </a:r>
          </a:p>
        </p:txBody>
      </p:sp>
      <p:sp>
        <p:nvSpPr>
          <p:cNvPr id="36" name="Text Placeholder 35">
            <a:extLst>
              <a:ext uri="{FF2B5EF4-FFF2-40B4-BE49-F238E27FC236}">
                <a16:creationId xmlns:a16="http://schemas.microsoft.com/office/drawing/2014/main" id="{69F05205-BC24-4284-BB47-960282D011ED}"/>
              </a:ext>
            </a:extLst>
          </p:cNvPr>
          <p:cNvSpPr>
            <a:spLocks noGrp="1"/>
          </p:cNvSpPr>
          <p:nvPr>
            <p:ph type="body" sz="half" idx="22"/>
          </p:nvPr>
        </p:nvSpPr>
        <p:spPr/>
        <p:txBody>
          <a:bodyPr>
            <a:normAutofit fontScale="92500" lnSpcReduction="20000"/>
          </a:bodyPr>
          <a:lstStyle/>
          <a:p>
            <a:r>
              <a:rPr lang="en-US" dirty="0"/>
              <a:t>Complexity in interplay. Medications fluctuates a lot. </a:t>
            </a:r>
          </a:p>
        </p:txBody>
      </p:sp>
      <p:sp>
        <p:nvSpPr>
          <p:cNvPr id="37" name="Text Placeholder 36">
            <a:extLst>
              <a:ext uri="{FF2B5EF4-FFF2-40B4-BE49-F238E27FC236}">
                <a16:creationId xmlns:a16="http://schemas.microsoft.com/office/drawing/2014/main" id="{D78092F6-F4AA-40B6-B5DE-CEA37AB1A9D2}"/>
              </a:ext>
            </a:extLst>
          </p:cNvPr>
          <p:cNvSpPr>
            <a:spLocks noGrp="1"/>
          </p:cNvSpPr>
          <p:nvPr>
            <p:ph type="body" sz="half" idx="23"/>
          </p:nvPr>
        </p:nvSpPr>
        <p:spPr>
          <a:xfrm>
            <a:off x="8006524" y="3059153"/>
            <a:ext cx="3941635" cy="729076"/>
          </a:xfrm>
        </p:spPr>
        <p:txBody>
          <a:bodyPr>
            <a:normAutofit fontScale="92500" lnSpcReduction="10000"/>
          </a:bodyPr>
          <a:lstStyle/>
          <a:p>
            <a:r>
              <a:rPr lang="en-US" dirty="0"/>
              <a:t>Evolving health patterns in recent years. Ample amount of experts to tackle antacid, cough and cold.</a:t>
            </a:r>
          </a:p>
        </p:txBody>
      </p:sp>
      <p:sp>
        <p:nvSpPr>
          <p:cNvPr id="38" name="Text Placeholder 37">
            <a:extLst>
              <a:ext uri="{FF2B5EF4-FFF2-40B4-BE49-F238E27FC236}">
                <a16:creationId xmlns:a16="http://schemas.microsoft.com/office/drawing/2014/main" id="{4EC928A2-6A4A-452E-8823-81F26EA40C9C}"/>
              </a:ext>
            </a:extLst>
          </p:cNvPr>
          <p:cNvSpPr>
            <a:spLocks noGrp="1"/>
          </p:cNvSpPr>
          <p:nvPr>
            <p:ph type="body" sz="half" idx="24"/>
          </p:nvPr>
        </p:nvSpPr>
        <p:spPr>
          <a:xfrm>
            <a:off x="928801" y="5170358"/>
            <a:ext cx="3181645" cy="868680"/>
          </a:xfrm>
        </p:spPr>
        <p:txBody>
          <a:bodyPr>
            <a:normAutofit lnSpcReduction="10000"/>
          </a:bodyPr>
          <a:lstStyle/>
          <a:p>
            <a:pPr algn="just"/>
            <a:r>
              <a:rPr lang="en-US" sz="1400" dirty="0"/>
              <a:t>More patients provide better rating. Furthermore, Diabetes, Insomnia and antacid treatments are having higher rating.</a:t>
            </a:r>
          </a:p>
        </p:txBody>
      </p:sp>
      <p:sp>
        <p:nvSpPr>
          <p:cNvPr id="39" name="Text Placeholder 38">
            <a:extLst>
              <a:ext uri="{FF2B5EF4-FFF2-40B4-BE49-F238E27FC236}">
                <a16:creationId xmlns:a16="http://schemas.microsoft.com/office/drawing/2014/main" id="{0388AEE0-2630-4EEB-80E0-53D74792BE97}"/>
              </a:ext>
            </a:extLst>
          </p:cNvPr>
          <p:cNvSpPr>
            <a:spLocks noGrp="1"/>
          </p:cNvSpPr>
          <p:nvPr>
            <p:ph type="body" sz="half" idx="25"/>
          </p:nvPr>
        </p:nvSpPr>
        <p:spPr>
          <a:xfrm>
            <a:off x="4467663" y="5170358"/>
            <a:ext cx="3256674" cy="868680"/>
          </a:xfrm>
        </p:spPr>
        <p:txBody>
          <a:bodyPr>
            <a:normAutofit lnSpcReduction="10000"/>
          </a:bodyPr>
          <a:lstStyle/>
          <a:p>
            <a:r>
              <a:rPr lang="en-US" sz="1400" dirty="0"/>
              <a:t>Average Renumeration comes around 8000  Euros. Antidepressant, Antibiotic and Cough are having below average ratings overall. </a:t>
            </a:r>
          </a:p>
        </p:txBody>
      </p:sp>
      <p:sp>
        <p:nvSpPr>
          <p:cNvPr id="40" name="Text Placeholder 39">
            <a:extLst>
              <a:ext uri="{FF2B5EF4-FFF2-40B4-BE49-F238E27FC236}">
                <a16:creationId xmlns:a16="http://schemas.microsoft.com/office/drawing/2014/main" id="{F5F658D4-342A-4944-98F5-EC1761CC401B}"/>
              </a:ext>
            </a:extLst>
          </p:cNvPr>
          <p:cNvSpPr>
            <a:spLocks noGrp="1"/>
          </p:cNvSpPr>
          <p:nvPr>
            <p:ph type="body" sz="half" idx="26"/>
          </p:nvPr>
        </p:nvSpPr>
        <p:spPr>
          <a:xfrm>
            <a:off x="8006525" y="5170358"/>
            <a:ext cx="3256674" cy="725345"/>
          </a:xfrm>
        </p:spPr>
        <p:txBody>
          <a:bodyPr>
            <a:normAutofit lnSpcReduction="10000"/>
          </a:bodyPr>
          <a:lstStyle/>
          <a:p>
            <a:r>
              <a:rPr lang="en-US" sz="1400" dirty="0"/>
              <a:t>As the sum of renumeration decreases the rating increases as does the count of patients.</a:t>
            </a:r>
          </a:p>
        </p:txBody>
      </p:sp>
      <p:pic>
        <p:nvPicPr>
          <p:cNvPr id="51" name="Picture Placeholder 50" descr="Paper">
            <a:extLst>
              <a:ext uri="{FF2B5EF4-FFF2-40B4-BE49-F238E27FC236}">
                <a16:creationId xmlns:a16="http://schemas.microsoft.com/office/drawing/2014/main" id="{FFC09231-9C4D-4246-A535-C36907194980}"/>
              </a:ext>
            </a:extLst>
          </p:cNvPr>
          <p:cNvPicPr>
            <a:picLocks noGrp="1" noChangeAspect="1"/>
          </p:cNvPicPr>
          <p:nvPr>
            <p:ph type="pic" sz="quarter" idx="27"/>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928940" y="1757980"/>
            <a:ext cx="862926" cy="864000"/>
          </a:xfrm>
        </p:spPr>
      </p:pic>
      <p:pic>
        <p:nvPicPr>
          <p:cNvPr id="59" name="Picture Placeholder 58" descr="Stopwatch">
            <a:extLst>
              <a:ext uri="{FF2B5EF4-FFF2-40B4-BE49-F238E27FC236}">
                <a16:creationId xmlns:a16="http://schemas.microsoft.com/office/drawing/2014/main" id="{254CDD44-0160-47AE-934F-2D936D20C7FF}"/>
              </a:ext>
            </a:extLst>
          </p:cNvPr>
          <p:cNvPicPr>
            <a:picLocks noGrp="1" noChangeAspect="1"/>
          </p:cNvPicPr>
          <p:nvPr>
            <p:ph type="pic" sz="quarter" idx="31"/>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p:pic>
      <p:pic>
        <p:nvPicPr>
          <p:cNvPr id="61" name="Picture Placeholder 60" descr="Target">
            <a:extLst>
              <a:ext uri="{FF2B5EF4-FFF2-40B4-BE49-F238E27FC236}">
                <a16:creationId xmlns:a16="http://schemas.microsoft.com/office/drawing/2014/main" id="{ED39021A-AD0E-4A23-A73D-402E0578804C}"/>
              </a:ext>
            </a:extLst>
          </p:cNvPr>
          <p:cNvPicPr>
            <a:picLocks noGrp="1" noChangeAspect="1"/>
          </p:cNvPicPr>
          <p:nvPr>
            <p:ph type="pic" sz="quarter" idx="32"/>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p:pic>
      <p:pic>
        <p:nvPicPr>
          <p:cNvPr id="71" name="Picture Placeholder 70" descr="Checklist RTL">
            <a:extLst>
              <a:ext uri="{FF2B5EF4-FFF2-40B4-BE49-F238E27FC236}">
                <a16:creationId xmlns:a16="http://schemas.microsoft.com/office/drawing/2014/main" id="{76E10F36-72C7-48D2-92C9-EB0F25D8477E}"/>
              </a:ext>
            </a:extLst>
          </p:cNvPr>
          <p:cNvPicPr>
            <a:picLocks noGrp="1" noChangeAspect="1"/>
          </p:cNvPicPr>
          <p:nvPr>
            <p:ph type="pic" sz="quarter" idx="28"/>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4432166" y="1757980"/>
            <a:ext cx="867600" cy="868680"/>
          </a:xfrm>
        </p:spPr>
      </p:pic>
      <p:pic>
        <p:nvPicPr>
          <p:cNvPr id="73" name="Picture Placeholder 72" descr="List">
            <a:extLst>
              <a:ext uri="{FF2B5EF4-FFF2-40B4-BE49-F238E27FC236}">
                <a16:creationId xmlns:a16="http://schemas.microsoft.com/office/drawing/2014/main" id="{840D31A1-AED1-47FF-A23F-DF37F6745DEF}"/>
              </a:ext>
            </a:extLst>
          </p:cNvPr>
          <p:cNvPicPr>
            <a:picLocks noGrp="1" noChangeAspect="1"/>
          </p:cNvPicPr>
          <p:nvPr>
            <p:ph type="pic" sz="quarter" idx="29"/>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7967476" y="1757980"/>
            <a:ext cx="867600" cy="868680"/>
          </a:xfrm>
        </p:spPr>
      </p:pic>
      <p:pic>
        <p:nvPicPr>
          <p:cNvPr id="77" name="Picture Placeholder 76" descr="Bullseye">
            <a:extLst>
              <a:ext uri="{FF2B5EF4-FFF2-40B4-BE49-F238E27FC236}">
                <a16:creationId xmlns:a16="http://schemas.microsoft.com/office/drawing/2014/main" id="{97C0FBD8-CC2C-4B3C-BEA4-C0AF2C3DED1B}"/>
              </a:ext>
            </a:extLst>
          </p:cNvPr>
          <p:cNvPicPr>
            <a:picLocks noGrp="1" noChangeAspect="1"/>
          </p:cNvPicPr>
          <p:nvPr>
            <p:ph type="pic" sz="quarter" idx="30"/>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p:pic>
      <p:sp>
        <p:nvSpPr>
          <p:cNvPr id="6" name="Title 5">
            <a:extLst>
              <a:ext uri="{FF2B5EF4-FFF2-40B4-BE49-F238E27FC236}">
                <a16:creationId xmlns:a16="http://schemas.microsoft.com/office/drawing/2014/main" id="{F3E3BE23-9436-6710-38E1-0E917CD0FEAE}"/>
              </a:ext>
            </a:extLst>
          </p:cNvPr>
          <p:cNvSpPr>
            <a:spLocks noGrp="1"/>
          </p:cNvSpPr>
          <p:nvPr>
            <p:ph type="title"/>
          </p:nvPr>
        </p:nvSpPr>
        <p:spPr>
          <a:xfrm>
            <a:off x="928800" y="607100"/>
            <a:ext cx="8180366" cy="697044"/>
          </a:xfrm>
        </p:spPr>
        <p:txBody>
          <a:bodyPr/>
          <a:lstStyle/>
          <a:p>
            <a:r>
              <a:rPr lang="en-US" dirty="0"/>
              <a:t>Analysis Overview</a:t>
            </a:r>
          </a:p>
        </p:txBody>
      </p:sp>
    </p:spTree>
    <p:extLst>
      <p:ext uri="{BB962C8B-B14F-4D97-AF65-F5344CB8AC3E}">
        <p14:creationId xmlns:p14="http://schemas.microsoft.com/office/powerpoint/2010/main" val="6438016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75BCE0-C492-45D1-B14B-D698228DC08F}"/>
              </a:ext>
            </a:extLst>
          </p:cNvPr>
          <p:cNvSpPr>
            <a:spLocks noGrp="1"/>
          </p:cNvSpPr>
          <p:nvPr>
            <p:ph type="ctrTitle"/>
          </p:nvPr>
        </p:nvSpPr>
        <p:spPr/>
        <p:txBody>
          <a:bodyPr/>
          <a:lstStyle/>
          <a:p>
            <a:r>
              <a:rPr lang="en-US" dirty="0"/>
              <a:t>THANK YOU!</a:t>
            </a:r>
          </a:p>
        </p:txBody>
      </p:sp>
      <p:sp>
        <p:nvSpPr>
          <p:cNvPr id="3" name="Subtitle 2">
            <a:extLst>
              <a:ext uri="{FF2B5EF4-FFF2-40B4-BE49-F238E27FC236}">
                <a16:creationId xmlns:a16="http://schemas.microsoft.com/office/drawing/2014/main" id="{29B0ECBC-01F6-45D4-9F4C-FD7E8B5B96A4}"/>
              </a:ext>
            </a:extLst>
          </p:cNvPr>
          <p:cNvSpPr>
            <a:spLocks noGrp="1"/>
          </p:cNvSpPr>
          <p:nvPr>
            <p:ph type="subTitle" idx="1"/>
          </p:nvPr>
        </p:nvSpPr>
        <p:spPr/>
        <p:txBody>
          <a:bodyPr/>
          <a:lstStyle/>
          <a:p>
            <a:r>
              <a:rPr lang="en-US" dirty="0"/>
              <a:t>VIEWERS</a:t>
            </a:r>
          </a:p>
        </p:txBody>
      </p:sp>
      <p:sp>
        <p:nvSpPr>
          <p:cNvPr id="6" name="Text Placeholder 5">
            <a:extLst>
              <a:ext uri="{FF2B5EF4-FFF2-40B4-BE49-F238E27FC236}">
                <a16:creationId xmlns:a16="http://schemas.microsoft.com/office/drawing/2014/main" id="{97A5BD8C-215E-470E-9A15-CEABC3C16B40}"/>
              </a:ext>
            </a:extLst>
          </p:cNvPr>
          <p:cNvSpPr>
            <a:spLocks noGrp="1"/>
          </p:cNvSpPr>
          <p:nvPr>
            <p:ph type="body" sz="quarter" idx="14"/>
          </p:nvPr>
        </p:nvSpPr>
        <p:spPr>
          <a:xfrm>
            <a:off x="9342783" y="1006893"/>
            <a:ext cx="1533765" cy="601840"/>
          </a:xfrm>
        </p:spPr>
        <p:txBody>
          <a:bodyPr>
            <a:normAutofit/>
          </a:bodyPr>
          <a:lstStyle/>
          <a:p>
            <a:r>
              <a:rPr lang="en-US" dirty="0"/>
              <a:t>2024</a:t>
            </a:r>
          </a:p>
        </p:txBody>
      </p:sp>
    </p:spTree>
    <p:extLst>
      <p:ext uri="{BB962C8B-B14F-4D97-AF65-F5344CB8AC3E}">
        <p14:creationId xmlns:p14="http://schemas.microsoft.com/office/powerpoint/2010/main" val="3630158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033C2E-1977-40BD-8194-FFAA92F594AB}"/>
              </a:ext>
            </a:extLst>
          </p:cNvPr>
          <p:cNvSpPr>
            <a:spLocks noGrp="1"/>
          </p:cNvSpPr>
          <p:nvPr>
            <p:ph type="title"/>
          </p:nvPr>
        </p:nvSpPr>
        <p:spPr/>
        <p:txBody>
          <a:bodyPr>
            <a:normAutofit/>
          </a:bodyPr>
          <a:lstStyle/>
          <a:p>
            <a:r>
              <a:rPr lang="en-US" dirty="0"/>
              <a:t>Data Collection</a:t>
            </a:r>
          </a:p>
        </p:txBody>
      </p:sp>
      <p:sp>
        <p:nvSpPr>
          <p:cNvPr id="3" name="Footer Placeholder 2">
            <a:extLst>
              <a:ext uri="{FF2B5EF4-FFF2-40B4-BE49-F238E27FC236}">
                <a16:creationId xmlns:a16="http://schemas.microsoft.com/office/drawing/2014/main" id="{52805630-4C19-4EFD-A09A-6A32A7065D93}"/>
              </a:ext>
            </a:extLst>
          </p:cNvPr>
          <p:cNvSpPr>
            <a:spLocks noGrp="1"/>
          </p:cNvSpPr>
          <p:nvPr>
            <p:ph type="ftr" sz="quarter" idx="11"/>
          </p:nvPr>
        </p:nvSpPr>
        <p:spPr/>
        <p:txBody>
          <a:bodyPr/>
          <a:lstStyle/>
          <a:p>
            <a:r>
              <a:rPr lang="en-US" dirty="0"/>
              <a:t>HOSPITAL DATA OVERVIEW</a:t>
            </a:r>
          </a:p>
        </p:txBody>
      </p:sp>
      <p:sp>
        <p:nvSpPr>
          <p:cNvPr id="4" name="Slide Number Placeholder 3">
            <a:extLst>
              <a:ext uri="{FF2B5EF4-FFF2-40B4-BE49-F238E27FC236}">
                <a16:creationId xmlns:a16="http://schemas.microsoft.com/office/drawing/2014/main" id="{F1ABA256-8519-42C7-BF9C-F3966AE7FCE5}"/>
              </a:ext>
            </a:extLst>
          </p:cNvPr>
          <p:cNvSpPr>
            <a:spLocks noGrp="1"/>
          </p:cNvSpPr>
          <p:nvPr>
            <p:ph type="sldNum" sz="quarter" idx="12"/>
          </p:nvPr>
        </p:nvSpPr>
        <p:spPr/>
        <p:txBody>
          <a:bodyPr/>
          <a:lstStyle/>
          <a:p>
            <a:fld id="{95CBEC59-7FF9-4688-98DF-89832A0C9025}" type="slidenum">
              <a:rPr lang="en-US" smtClean="0"/>
              <a:pPr/>
              <a:t>3</a:t>
            </a:fld>
            <a:endParaRPr lang="en-US" dirty="0"/>
          </a:p>
        </p:txBody>
      </p:sp>
      <p:sp>
        <p:nvSpPr>
          <p:cNvPr id="5" name="Text Placeholder 4">
            <a:extLst>
              <a:ext uri="{FF2B5EF4-FFF2-40B4-BE49-F238E27FC236}">
                <a16:creationId xmlns:a16="http://schemas.microsoft.com/office/drawing/2014/main" id="{09A18759-B9AA-49AB-A320-92AF51051E70}"/>
              </a:ext>
            </a:extLst>
          </p:cNvPr>
          <p:cNvSpPr>
            <a:spLocks noGrp="1"/>
          </p:cNvSpPr>
          <p:nvPr>
            <p:ph type="body" sz="quarter" idx="14"/>
          </p:nvPr>
        </p:nvSpPr>
        <p:spPr/>
        <p:txBody>
          <a:bodyPr/>
          <a:lstStyle/>
          <a:p>
            <a:r>
              <a:rPr lang="en-US" dirty="0"/>
              <a:t>2024</a:t>
            </a:r>
          </a:p>
        </p:txBody>
      </p:sp>
      <p:sp>
        <p:nvSpPr>
          <p:cNvPr id="6" name="Text Placeholder 5">
            <a:extLst>
              <a:ext uri="{FF2B5EF4-FFF2-40B4-BE49-F238E27FC236}">
                <a16:creationId xmlns:a16="http://schemas.microsoft.com/office/drawing/2014/main" id="{C41A82EA-6DCE-481E-A52B-94F31EADAD7D}"/>
              </a:ext>
            </a:extLst>
          </p:cNvPr>
          <p:cNvSpPr>
            <a:spLocks noGrp="1"/>
          </p:cNvSpPr>
          <p:nvPr>
            <p:ph type="body" idx="1"/>
          </p:nvPr>
        </p:nvSpPr>
        <p:spPr/>
        <p:txBody>
          <a:bodyPr/>
          <a:lstStyle/>
          <a:p>
            <a:r>
              <a:rPr lang="en-US" dirty="0"/>
              <a:t>Focus on data integrity and entanglement of understanding data.</a:t>
            </a:r>
          </a:p>
        </p:txBody>
      </p:sp>
    </p:spTree>
    <p:extLst>
      <p:ext uri="{BB962C8B-B14F-4D97-AF65-F5344CB8AC3E}">
        <p14:creationId xmlns:p14="http://schemas.microsoft.com/office/powerpoint/2010/main" val="19204971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4071DD-D1ED-4494-BAB0-E44D84460558}"/>
              </a:ext>
            </a:extLst>
          </p:cNvPr>
          <p:cNvSpPr>
            <a:spLocks noGrp="1"/>
          </p:cNvSpPr>
          <p:nvPr>
            <p:ph type="title"/>
          </p:nvPr>
        </p:nvSpPr>
        <p:spPr/>
        <p:txBody>
          <a:bodyPr/>
          <a:lstStyle/>
          <a:p>
            <a:r>
              <a:rPr lang="en-US" dirty="0"/>
              <a:t>Data Perspective</a:t>
            </a:r>
          </a:p>
        </p:txBody>
      </p:sp>
      <p:sp>
        <p:nvSpPr>
          <p:cNvPr id="3" name="Text Placeholder 2">
            <a:extLst>
              <a:ext uri="{FF2B5EF4-FFF2-40B4-BE49-F238E27FC236}">
                <a16:creationId xmlns:a16="http://schemas.microsoft.com/office/drawing/2014/main" id="{FFD046CD-889C-4A2E-8DC3-BED5C7901EA2}"/>
              </a:ext>
            </a:extLst>
          </p:cNvPr>
          <p:cNvSpPr>
            <a:spLocks noGrp="1"/>
          </p:cNvSpPr>
          <p:nvPr>
            <p:ph type="body" idx="1"/>
          </p:nvPr>
        </p:nvSpPr>
        <p:spPr>
          <a:xfrm>
            <a:off x="877002" y="2049758"/>
            <a:ext cx="5157787" cy="823912"/>
          </a:xfrm>
        </p:spPr>
        <p:txBody>
          <a:bodyPr/>
          <a:lstStyle/>
          <a:p>
            <a:r>
              <a:rPr lang="en-US" dirty="0"/>
              <a:t>Key Takeaways</a:t>
            </a:r>
          </a:p>
        </p:txBody>
      </p:sp>
      <p:sp>
        <p:nvSpPr>
          <p:cNvPr id="4" name="Content Placeholder 3">
            <a:extLst>
              <a:ext uri="{FF2B5EF4-FFF2-40B4-BE49-F238E27FC236}">
                <a16:creationId xmlns:a16="http://schemas.microsoft.com/office/drawing/2014/main" id="{7D8E0C3E-549F-4B12-BC1D-70D49FDEE3EB}"/>
              </a:ext>
            </a:extLst>
          </p:cNvPr>
          <p:cNvSpPr>
            <a:spLocks noGrp="1"/>
          </p:cNvSpPr>
          <p:nvPr>
            <p:ph sz="half" idx="2"/>
          </p:nvPr>
        </p:nvSpPr>
        <p:spPr>
          <a:xfrm>
            <a:off x="928800" y="3255100"/>
            <a:ext cx="5157787" cy="2773258"/>
          </a:xfrm>
        </p:spPr>
        <p:txBody>
          <a:bodyPr>
            <a:normAutofit fontScale="85000" lnSpcReduction="10000"/>
          </a:bodyPr>
          <a:lstStyle/>
          <a:p>
            <a:pPr marL="0" indent="0">
              <a:buNone/>
            </a:pPr>
            <a:r>
              <a:rPr lang="en-US" dirty="0"/>
              <a:t>The data provided seems to be hospital-related statistics, possibly related to different medical centers and their associated attributes such as type, performance, and financial data.</a:t>
            </a:r>
          </a:p>
          <a:p>
            <a:r>
              <a:rPr lang="en-US" dirty="0"/>
              <a:t>The dataset includes information about various hospitals, including their type (church-related, not-for-profit corporation, for-profit corporation, etc.), number of beds, patient statistics, and financial data.</a:t>
            </a:r>
          </a:p>
          <a:p>
            <a:r>
              <a:rPr lang="en-US" dirty="0"/>
              <a:t>Hospitals are categorized based on their ownership and operational parameters, providing a comprehensive overview of the healthcare landscape in the region.</a:t>
            </a:r>
          </a:p>
          <a:p>
            <a:r>
              <a:rPr lang="en-US" dirty="0"/>
              <a:t>This data can be used for analysis and comparison of hospitals in terms of size, ownership, and financial performance.</a:t>
            </a:r>
          </a:p>
        </p:txBody>
      </p:sp>
      <p:sp>
        <p:nvSpPr>
          <p:cNvPr id="5" name="Text Placeholder 4">
            <a:extLst>
              <a:ext uri="{FF2B5EF4-FFF2-40B4-BE49-F238E27FC236}">
                <a16:creationId xmlns:a16="http://schemas.microsoft.com/office/drawing/2014/main" id="{33C7831C-5C8A-4D10-8B69-B54C753E23A1}"/>
              </a:ext>
            </a:extLst>
          </p:cNvPr>
          <p:cNvSpPr>
            <a:spLocks noGrp="1"/>
          </p:cNvSpPr>
          <p:nvPr>
            <p:ph type="body" sz="quarter" idx="3"/>
          </p:nvPr>
        </p:nvSpPr>
        <p:spPr/>
        <p:txBody>
          <a:bodyPr/>
          <a:lstStyle/>
          <a:p>
            <a:r>
              <a:rPr lang="en-US" dirty="0"/>
              <a:t>Counter Arguments</a:t>
            </a:r>
          </a:p>
        </p:txBody>
      </p:sp>
      <p:sp>
        <p:nvSpPr>
          <p:cNvPr id="7" name="Footer Placeholder 6">
            <a:extLst>
              <a:ext uri="{FF2B5EF4-FFF2-40B4-BE49-F238E27FC236}">
                <a16:creationId xmlns:a16="http://schemas.microsoft.com/office/drawing/2014/main" id="{01088409-0EAA-441A-9E25-8CC3324ED156}"/>
              </a:ext>
            </a:extLst>
          </p:cNvPr>
          <p:cNvSpPr>
            <a:spLocks noGrp="1"/>
          </p:cNvSpPr>
          <p:nvPr>
            <p:ph type="ftr" sz="quarter" idx="11"/>
          </p:nvPr>
        </p:nvSpPr>
        <p:spPr/>
        <p:txBody>
          <a:bodyPr/>
          <a:lstStyle/>
          <a:p>
            <a:r>
              <a:rPr lang="en-US" dirty="0"/>
              <a:t>Data Pros and Cons</a:t>
            </a:r>
          </a:p>
        </p:txBody>
      </p:sp>
      <p:sp>
        <p:nvSpPr>
          <p:cNvPr id="8" name="Slide Number Placeholder 7">
            <a:extLst>
              <a:ext uri="{FF2B5EF4-FFF2-40B4-BE49-F238E27FC236}">
                <a16:creationId xmlns:a16="http://schemas.microsoft.com/office/drawing/2014/main" id="{B3B47294-B529-4908-976B-4F8ECE7A45B3}"/>
              </a:ext>
            </a:extLst>
          </p:cNvPr>
          <p:cNvSpPr>
            <a:spLocks noGrp="1"/>
          </p:cNvSpPr>
          <p:nvPr>
            <p:ph type="sldNum" sz="quarter" idx="12"/>
          </p:nvPr>
        </p:nvSpPr>
        <p:spPr/>
        <p:txBody>
          <a:bodyPr/>
          <a:lstStyle/>
          <a:p>
            <a:fld id="{95CBEC59-7FF9-4688-98DF-89832A0C9025}" type="slidenum">
              <a:rPr lang="en-US" smtClean="0"/>
              <a:pPr/>
              <a:t>4</a:t>
            </a:fld>
            <a:endParaRPr lang="en-US" dirty="0"/>
          </a:p>
        </p:txBody>
      </p:sp>
      <p:sp>
        <p:nvSpPr>
          <p:cNvPr id="9" name="Text Placeholder 8">
            <a:extLst>
              <a:ext uri="{FF2B5EF4-FFF2-40B4-BE49-F238E27FC236}">
                <a16:creationId xmlns:a16="http://schemas.microsoft.com/office/drawing/2014/main" id="{8527968E-142A-49A3-8ED6-285EDE03F378}"/>
              </a:ext>
            </a:extLst>
          </p:cNvPr>
          <p:cNvSpPr>
            <a:spLocks noGrp="1"/>
          </p:cNvSpPr>
          <p:nvPr>
            <p:ph type="body" sz="quarter" idx="14"/>
          </p:nvPr>
        </p:nvSpPr>
        <p:spPr/>
        <p:txBody>
          <a:bodyPr/>
          <a:lstStyle/>
          <a:p>
            <a:r>
              <a:rPr lang="en-US" dirty="0"/>
              <a:t>2024</a:t>
            </a:r>
          </a:p>
        </p:txBody>
      </p:sp>
      <p:sp>
        <p:nvSpPr>
          <p:cNvPr id="6" name="Content Placeholder 5">
            <a:extLst>
              <a:ext uri="{FF2B5EF4-FFF2-40B4-BE49-F238E27FC236}">
                <a16:creationId xmlns:a16="http://schemas.microsoft.com/office/drawing/2014/main" id="{D82BF507-75ED-4F09-959F-8E0854B6033A}"/>
              </a:ext>
            </a:extLst>
          </p:cNvPr>
          <p:cNvSpPr>
            <a:spLocks noGrp="1"/>
          </p:cNvSpPr>
          <p:nvPr>
            <p:ph sz="quarter" idx="15"/>
          </p:nvPr>
        </p:nvSpPr>
        <p:spPr>
          <a:xfrm>
            <a:off x="6310145" y="3386142"/>
            <a:ext cx="5183188" cy="2634525"/>
          </a:xfrm>
        </p:spPr>
        <p:txBody>
          <a:bodyPr/>
          <a:lstStyle/>
          <a:p>
            <a:pPr marL="0" indent="0">
              <a:buNone/>
            </a:pPr>
            <a:r>
              <a:rPr lang="en-US" dirty="0"/>
              <a:t>Limitation regarding data.</a:t>
            </a:r>
          </a:p>
          <a:p>
            <a:r>
              <a:rPr lang="en-US" dirty="0"/>
              <a:t>Without further context or specific research questions, the raw data may need to be curated and analyzed to derive meaningful insights.</a:t>
            </a:r>
          </a:p>
          <a:p>
            <a:r>
              <a:rPr lang="en-US" dirty="0"/>
              <a:t>The dataset lacks contextual information such as geographical location, patient outcomes, and specific medical services offered by each hospital, which limits the depth of analysis.</a:t>
            </a:r>
          </a:p>
        </p:txBody>
      </p:sp>
    </p:spTree>
    <p:extLst>
      <p:ext uri="{BB962C8B-B14F-4D97-AF65-F5344CB8AC3E}">
        <p14:creationId xmlns:p14="http://schemas.microsoft.com/office/powerpoint/2010/main" val="26379582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A5950A-F236-4AE1-B402-E9CC3F82CCB7}"/>
              </a:ext>
            </a:extLst>
          </p:cNvPr>
          <p:cNvSpPr>
            <a:spLocks noGrp="1"/>
          </p:cNvSpPr>
          <p:nvPr>
            <p:ph type="title"/>
          </p:nvPr>
        </p:nvSpPr>
        <p:spPr>
          <a:xfrm>
            <a:off x="928800" y="472823"/>
            <a:ext cx="9225394" cy="693404"/>
          </a:xfrm>
        </p:spPr>
        <p:txBody>
          <a:bodyPr/>
          <a:lstStyle/>
          <a:p>
            <a:r>
              <a:rPr lang="en-US" dirty="0"/>
              <a:t>Excel Data Handling </a:t>
            </a:r>
          </a:p>
        </p:txBody>
      </p:sp>
      <p:sp>
        <p:nvSpPr>
          <p:cNvPr id="3" name="Footer Placeholder 2">
            <a:extLst>
              <a:ext uri="{FF2B5EF4-FFF2-40B4-BE49-F238E27FC236}">
                <a16:creationId xmlns:a16="http://schemas.microsoft.com/office/drawing/2014/main" id="{5ABACD58-C3EC-4488-A3DB-D29386D20C75}"/>
              </a:ext>
            </a:extLst>
          </p:cNvPr>
          <p:cNvSpPr>
            <a:spLocks noGrp="1"/>
          </p:cNvSpPr>
          <p:nvPr>
            <p:ph type="ftr" sz="quarter" idx="11"/>
          </p:nvPr>
        </p:nvSpPr>
        <p:spPr/>
        <p:txBody>
          <a:bodyPr/>
          <a:lstStyle/>
          <a:p>
            <a:r>
              <a:rPr lang="en-US" dirty="0"/>
              <a:t>Data Handling</a:t>
            </a:r>
          </a:p>
        </p:txBody>
      </p:sp>
      <p:sp>
        <p:nvSpPr>
          <p:cNvPr id="4" name="Slide Number Placeholder 3">
            <a:extLst>
              <a:ext uri="{FF2B5EF4-FFF2-40B4-BE49-F238E27FC236}">
                <a16:creationId xmlns:a16="http://schemas.microsoft.com/office/drawing/2014/main" id="{DAFF36DD-94F6-49D4-8CCC-8C8BD062C04E}"/>
              </a:ext>
            </a:extLst>
          </p:cNvPr>
          <p:cNvSpPr>
            <a:spLocks noGrp="1"/>
          </p:cNvSpPr>
          <p:nvPr>
            <p:ph type="sldNum" sz="quarter" idx="12"/>
          </p:nvPr>
        </p:nvSpPr>
        <p:spPr/>
        <p:txBody>
          <a:bodyPr/>
          <a:lstStyle/>
          <a:p>
            <a:fld id="{95CBEC59-7FF9-4688-98DF-89832A0C9025}" type="slidenum">
              <a:rPr lang="en-US" smtClean="0"/>
              <a:t>5</a:t>
            </a:fld>
            <a:endParaRPr lang="en-US" dirty="0"/>
          </a:p>
        </p:txBody>
      </p:sp>
      <p:sp>
        <p:nvSpPr>
          <p:cNvPr id="5" name="Text Placeholder 4">
            <a:extLst>
              <a:ext uri="{FF2B5EF4-FFF2-40B4-BE49-F238E27FC236}">
                <a16:creationId xmlns:a16="http://schemas.microsoft.com/office/drawing/2014/main" id="{ED849212-ABCC-423B-A5BB-8F087B169DC2}"/>
              </a:ext>
            </a:extLst>
          </p:cNvPr>
          <p:cNvSpPr>
            <a:spLocks noGrp="1"/>
          </p:cNvSpPr>
          <p:nvPr>
            <p:ph type="body" sz="quarter" idx="14"/>
          </p:nvPr>
        </p:nvSpPr>
        <p:spPr/>
        <p:txBody>
          <a:bodyPr/>
          <a:lstStyle/>
          <a:p>
            <a:r>
              <a:rPr lang="en-US" dirty="0"/>
              <a:t>2024</a:t>
            </a:r>
          </a:p>
        </p:txBody>
      </p:sp>
      <p:pic>
        <p:nvPicPr>
          <p:cNvPr id="15" name="Picture Placeholder 14">
            <a:extLst>
              <a:ext uri="{FF2B5EF4-FFF2-40B4-BE49-F238E27FC236}">
                <a16:creationId xmlns:a16="http://schemas.microsoft.com/office/drawing/2014/main" id="{D6911A77-6DF0-BF25-8A88-51D132C6D216}"/>
              </a:ext>
            </a:extLst>
          </p:cNvPr>
          <p:cNvPicPr>
            <a:picLocks noGrp="1" noChangeAspect="1"/>
          </p:cNvPicPr>
          <p:nvPr>
            <p:ph type="pic" sz="quarter" idx="15"/>
          </p:nvPr>
        </p:nvPicPr>
        <p:blipFill>
          <a:blip r:embed="rId2"/>
          <a:srcRect t="14753" b="14753"/>
          <a:stretch>
            <a:fillRect/>
          </a:stretch>
        </p:blipFill>
        <p:spPr>
          <a:xfrm>
            <a:off x="3709307" y="1271450"/>
            <a:ext cx="8352064" cy="4916087"/>
          </a:xfrm>
        </p:spPr>
      </p:pic>
      <p:sp>
        <p:nvSpPr>
          <p:cNvPr id="21" name="Text Placeholder 3">
            <a:extLst>
              <a:ext uri="{FF2B5EF4-FFF2-40B4-BE49-F238E27FC236}">
                <a16:creationId xmlns:a16="http://schemas.microsoft.com/office/drawing/2014/main" id="{CA38356E-3DD1-F23D-2132-CBC03488B336}"/>
              </a:ext>
            </a:extLst>
          </p:cNvPr>
          <p:cNvSpPr txBox="1">
            <a:spLocks/>
          </p:cNvSpPr>
          <p:nvPr/>
        </p:nvSpPr>
        <p:spPr>
          <a:xfrm>
            <a:off x="130629" y="1798385"/>
            <a:ext cx="3448594" cy="243998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bg1"/>
                </a:solidFill>
              </a:rPr>
              <a:t>Implementation regarding data involves cleaning and implementing separation of concerns.</a:t>
            </a:r>
          </a:p>
          <a:p>
            <a:r>
              <a:rPr lang="en-US" dirty="0">
                <a:solidFill>
                  <a:schemeClr val="bg1"/>
                </a:solidFill>
              </a:rPr>
              <a:t>Using excel formulas like “INDEX” to provide context and relationship.</a:t>
            </a:r>
          </a:p>
        </p:txBody>
      </p:sp>
    </p:spTree>
    <p:extLst>
      <p:ext uri="{BB962C8B-B14F-4D97-AF65-F5344CB8AC3E}">
        <p14:creationId xmlns:p14="http://schemas.microsoft.com/office/powerpoint/2010/main" val="33243301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033C2E-1977-40BD-8194-FFAA92F594AB}"/>
              </a:ext>
            </a:extLst>
          </p:cNvPr>
          <p:cNvSpPr>
            <a:spLocks noGrp="1"/>
          </p:cNvSpPr>
          <p:nvPr>
            <p:ph type="title"/>
          </p:nvPr>
        </p:nvSpPr>
        <p:spPr/>
        <p:txBody>
          <a:bodyPr>
            <a:normAutofit/>
          </a:bodyPr>
          <a:lstStyle/>
          <a:p>
            <a:r>
              <a:rPr lang="en-US" dirty="0"/>
              <a:t>Establishing Relationship</a:t>
            </a:r>
          </a:p>
        </p:txBody>
      </p:sp>
      <p:sp>
        <p:nvSpPr>
          <p:cNvPr id="3" name="Footer Placeholder 2">
            <a:extLst>
              <a:ext uri="{FF2B5EF4-FFF2-40B4-BE49-F238E27FC236}">
                <a16:creationId xmlns:a16="http://schemas.microsoft.com/office/drawing/2014/main" id="{52805630-4C19-4EFD-A09A-6A32A7065D93}"/>
              </a:ext>
            </a:extLst>
          </p:cNvPr>
          <p:cNvSpPr>
            <a:spLocks noGrp="1"/>
          </p:cNvSpPr>
          <p:nvPr>
            <p:ph type="ftr" sz="quarter" idx="11"/>
          </p:nvPr>
        </p:nvSpPr>
        <p:spPr/>
        <p:txBody>
          <a:bodyPr/>
          <a:lstStyle/>
          <a:p>
            <a:r>
              <a:rPr lang="en-US" dirty="0"/>
              <a:t>Relational Understanding</a:t>
            </a:r>
          </a:p>
        </p:txBody>
      </p:sp>
      <p:sp>
        <p:nvSpPr>
          <p:cNvPr id="4" name="Slide Number Placeholder 3">
            <a:extLst>
              <a:ext uri="{FF2B5EF4-FFF2-40B4-BE49-F238E27FC236}">
                <a16:creationId xmlns:a16="http://schemas.microsoft.com/office/drawing/2014/main" id="{F1ABA256-8519-42C7-BF9C-F3966AE7FCE5}"/>
              </a:ext>
            </a:extLst>
          </p:cNvPr>
          <p:cNvSpPr>
            <a:spLocks noGrp="1"/>
          </p:cNvSpPr>
          <p:nvPr>
            <p:ph type="sldNum" sz="quarter" idx="12"/>
          </p:nvPr>
        </p:nvSpPr>
        <p:spPr/>
        <p:txBody>
          <a:bodyPr/>
          <a:lstStyle/>
          <a:p>
            <a:fld id="{95CBEC59-7FF9-4688-98DF-89832A0C9025}" type="slidenum">
              <a:rPr lang="en-US" smtClean="0"/>
              <a:pPr/>
              <a:t>6</a:t>
            </a:fld>
            <a:endParaRPr lang="en-US" dirty="0"/>
          </a:p>
        </p:txBody>
      </p:sp>
      <p:sp>
        <p:nvSpPr>
          <p:cNvPr id="5" name="Text Placeholder 4">
            <a:extLst>
              <a:ext uri="{FF2B5EF4-FFF2-40B4-BE49-F238E27FC236}">
                <a16:creationId xmlns:a16="http://schemas.microsoft.com/office/drawing/2014/main" id="{09A18759-B9AA-49AB-A320-92AF51051E70}"/>
              </a:ext>
            </a:extLst>
          </p:cNvPr>
          <p:cNvSpPr>
            <a:spLocks noGrp="1"/>
          </p:cNvSpPr>
          <p:nvPr>
            <p:ph type="body" sz="quarter" idx="14"/>
          </p:nvPr>
        </p:nvSpPr>
        <p:spPr/>
        <p:txBody>
          <a:bodyPr/>
          <a:lstStyle/>
          <a:p>
            <a:r>
              <a:rPr lang="en-US" dirty="0"/>
              <a:t>2024</a:t>
            </a:r>
          </a:p>
        </p:txBody>
      </p:sp>
      <p:sp>
        <p:nvSpPr>
          <p:cNvPr id="6" name="Text Placeholder 5">
            <a:extLst>
              <a:ext uri="{FF2B5EF4-FFF2-40B4-BE49-F238E27FC236}">
                <a16:creationId xmlns:a16="http://schemas.microsoft.com/office/drawing/2014/main" id="{C41A82EA-6DCE-481E-A52B-94F31EADAD7D}"/>
              </a:ext>
            </a:extLst>
          </p:cNvPr>
          <p:cNvSpPr>
            <a:spLocks noGrp="1"/>
          </p:cNvSpPr>
          <p:nvPr>
            <p:ph type="body" idx="1"/>
          </p:nvPr>
        </p:nvSpPr>
        <p:spPr/>
        <p:txBody>
          <a:bodyPr/>
          <a:lstStyle/>
          <a:p>
            <a:r>
              <a:rPr lang="en-US" dirty="0"/>
              <a:t>Focus on defining relationship to strengthen the idea of analysis.</a:t>
            </a:r>
          </a:p>
        </p:txBody>
      </p:sp>
    </p:spTree>
    <p:extLst>
      <p:ext uri="{BB962C8B-B14F-4D97-AF65-F5344CB8AC3E}">
        <p14:creationId xmlns:p14="http://schemas.microsoft.com/office/powerpoint/2010/main" val="16581119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8C72E8-7A45-ACE3-909A-0470EFE674FE}"/>
              </a:ext>
            </a:extLst>
          </p:cNvPr>
          <p:cNvSpPr>
            <a:spLocks noGrp="1"/>
          </p:cNvSpPr>
          <p:nvPr>
            <p:ph type="title"/>
          </p:nvPr>
        </p:nvSpPr>
        <p:spPr/>
        <p:txBody>
          <a:bodyPr/>
          <a:lstStyle/>
          <a:p>
            <a:r>
              <a:rPr lang="en-US" dirty="0"/>
              <a:t>Hospital Generic Relationship</a:t>
            </a:r>
          </a:p>
        </p:txBody>
      </p:sp>
      <p:sp>
        <p:nvSpPr>
          <p:cNvPr id="3" name="Footer Placeholder 2">
            <a:extLst>
              <a:ext uri="{FF2B5EF4-FFF2-40B4-BE49-F238E27FC236}">
                <a16:creationId xmlns:a16="http://schemas.microsoft.com/office/drawing/2014/main" id="{FC9AB098-9CDD-3970-480F-756F26DF7E84}"/>
              </a:ext>
            </a:extLst>
          </p:cNvPr>
          <p:cNvSpPr>
            <a:spLocks noGrp="1"/>
          </p:cNvSpPr>
          <p:nvPr>
            <p:ph type="ftr" sz="quarter" idx="11"/>
          </p:nvPr>
        </p:nvSpPr>
        <p:spPr/>
        <p:txBody>
          <a:bodyPr/>
          <a:lstStyle/>
          <a:p>
            <a:r>
              <a:rPr lang="en-US" dirty="0"/>
              <a:t>Hospital Information </a:t>
            </a:r>
          </a:p>
        </p:txBody>
      </p:sp>
      <p:sp>
        <p:nvSpPr>
          <p:cNvPr id="4" name="Slide Number Placeholder 3">
            <a:extLst>
              <a:ext uri="{FF2B5EF4-FFF2-40B4-BE49-F238E27FC236}">
                <a16:creationId xmlns:a16="http://schemas.microsoft.com/office/drawing/2014/main" id="{4A6C63D4-85E3-B99D-B7F2-A3A526A3CA8B}"/>
              </a:ext>
            </a:extLst>
          </p:cNvPr>
          <p:cNvSpPr>
            <a:spLocks noGrp="1"/>
          </p:cNvSpPr>
          <p:nvPr>
            <p:ph type="sldNum" sz="quarter" idx="12"/>
          </p:nvPr>
        </p:nvSpPr>
        <p:spPr/>
        <p:txBody>
          <a:bodyPr/>
          <a:lstStyle/>
          <a:p>
            <a:fld id="{95CBEC59-7FF9-4688-98DF-89832A0C9025}" type="slidenum">
              <a:rPr lang="en-US" smtClean="0"/>
              <a:t>7</a:t>
            </a:fld>
            <a:endParaRPr lang="en-US" dirty="0"/>
          </a:p>
        </p:txBody>
      </p:sp>
      <p:sp>
        <p:nvSpPr>
          <p:cNvPr id="5" name="Text Placeholder 4">
            <a:extLst>
              <a:ext uri="{FF2B5EF4-FFF2-40B4-BE49-F238E27FC236}">
                <a16:creationId xmlns:a16="http://schemas.microsoft.com/office/drawing/2014/main" id="{87BF3287-9F0F-12F7-3205-73F46D547F7F}"/>
              </a:ext>
            </a:extLst>
          </p:cNvPr>
          <p:cNvSpPr>
            <a:spLocks noGrp="1"/>
          </p:cNvSpPr>
          <p:nvPr>
            <p:ph type="body" sz="quarter" idx="14"/>
          </p:nvPr>
        </p:nvSpPr>
        <p:spPr/>
        <p:txBody>
          <a:bodyPr>
            <a:normAutofit/>
          </a:bodyPr>
          <a:lstStyle/>
          <a:p>
            <a:r>
              <a:rPr lang="en-US" dirty="0"/>
              <a:t>2024</a:t>
            </a:r>
          </a:p>
        </p:txBody>
      </p:sp>
      <p:pic>
        <p:nvPicPr>
          <p:cNvPr id="20" name="Picture 19">
            <a:extLst>
              <a:ext uri="{FF2B5EF4-FFF2-40B4-BE49-F238E27FC236}">
                <a16:creationId xmlns:a16="http://schemas.microsoft.com/office/drawing/2014/main" id="{6A284C42-D018-6208-12FD-D9E1124FCD05}"/>
              </a:ext>
            </a:extLst>
          </p:cNvPr>
          <p:cNvPicPr>
            <a:picLocks noChangeAspect="1"/>
          </p:cNvPicPr>
          <p:nvPr/>
        </p:nvPicPr>
        <p:blipFill>
          <a:blip r:embed="rId2"/>
          <a:stretch>
            <a:fillRect/>
          </a:stretch>
        </p:blipFill>
        <p:spPr>
          <a:xfrm>
            <a:off x="6357257" y="1445623"/>
            <a:ext cx="5719264" cy="4741914"/>
          </a:xfrm>
          <a:prstGeom prst="rect">
            <a:avLst/>
          </a:prstGeom>
        </p:spPr>
      </p:pic>
      <p:sp>
        <p:nvSpPr>
          <p:cNvPr id="23" name="Content Placeholder 3">
            <a:extLst>
              <a:ext uri="{FF2B5EF4-FFF2-40B4-BE49-F238E27FC236}">
                <a16:creationId xmlns:a16="http://schemas.microsoft.com/office/drawing/2014/main" id="{B2453282-D151-70B8-7735-FAA6CD9B27CF}"/>
              </a:ext>
            </a:extLst>
          </p:cNvPr>
          <p:cNvSpPr txBox="1">
            <a:spLocks/>
          </p:cNvSpPr>
          <p:nvPr/>
        </p:nvSpPr>
        <p:spPr>
          <a:xfrm>
            <a:off x="444136" y="1652723"/>
            <a:ext cx="5574463" cy="4051391"/>
          </a:xfrm>
          <a:prstGeom prst="rect">
            <a:avLst/>
          </a:prstGeom>
        </p:spPr>
        <p:txBody>
          <a:bodyPr>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solidFill>
                  <a:schemeClr val="bg1"/>
                </a:solidFill>
              </a:rPr>
              <a:t>The Relationship describes about the Hospital Interactions</a:t>
            </a:r>
          </a:p>
          <a:p>
            <a:pPr algn="just"/>
            <a:r>
              <a:rPr lang="en-US" dirty="0">
                <a:solidFill>
                  <a:schemeClr val="bg1"/>
                </a:solidFill>
              </a:rPr>
              <a:t>The data illustrates a one-to-many relationship to Designation and Countries.</a:t>
            </a:r>
          </a:p>
          <a:p>
            <a:pPr algn="just"/>
            <a:r>
              <a:rPr lang="en-US" dirty="0">
                <a:solidFill>
                  <a:schemeClr val="bg1"/>
                </a:solidFill>
              </a:rPr>
              <a:t>Hospital info serves as master data, detailing key features like admission, discharge, and Ownership Type.</a:t>
            </a:r>
          </a:p>
          <a:p>
            <a:pPr algn="just"/>
            <a:r>
              <a:rPr lang="en-US" dirty="0">
                <a:solidFill>
                  <a:schemeClr val="bg1"/>
                </a:solidFill>
              </a:rPr>
              <a:t>Factual implementation hinges on details linked to Hospital Info, with foreign keys like HospitalID and CountryID.</a:t>
            </a:r>
          </a:p>
        </p:txBody>
      </p:sp>
    </p:spTree>
    <p:extLst>
      <p:ext uri="{BB962C8B-B14F-4D97-AF65-F5344CB8AC3E}">
        <p14:creationId xmlns:p14="http://schemas.microsoft.com/office/powerpoint/2010/main" val="9560968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8C72E8-7A45-ACE3-909A-0470EFE674FE}"/>
              </a:ext>
            </a:extLst>
          </p:cNvPr>
          <p:cNvSpPr>
            <a:spLocks noGrp="1"/>
          </p:cNvSpPr>
          <p:nvPr>
            <p:ph type="title"/>
          </p:nvPr>
        </p:nvSpPr>
        <p:spPr>
          <a:xfrm>
            <a:off x="928800" y="472823"/>
            <a:ext cx="8406789" cy="681064"/>
          </a:xfrm>
        </p:spPr>
        <p:txBody>
          <a:bodyPr/>
          <a:lstStyle/>
          <a:p>
            <a:r>
              <a:rPr lang="en-US" dirty="0"/>
              <a:t>Patient Generic Relationship</a:t>
            </a:r>
          </a:p>
        </p:txBody>
      </p:sp>
      <p:sp>
        <p:nvSpPr>
          <p:cNvPr id="3" name="Footer Placeholder 2">
            <a:extLst>
              <a:ext uri="{FF2B5EF4-FFF2-40B4-BE49-F238E27FC236}">
                <a16:creationId xmlns:a16="http://schemas.microsoft.com/office/drawing/2014/main" id="{FC9AB098-9CDD-3970-480F-756F26DF7E84}"/>
              </a:ext>
            </a:extLst>
          </p:cNvPr>
          <p:cNvSpPr>
            <a:spLocks noGrp="1"/>
          </p:cNvSpPr>
          <p:nvPr>
            <p:ph type="ftr" sz="quarter" idx="11"/>
          </p:nvPr>
        </p:nvSpPr>
        <p:spPr/>
        <p:txBody>
          <a:bodyPr/>
          <a:lstStyle/>
          <a:p>
            <a:r>
              <a:rPr lang="en-US" dirty="0"/>
              <a:t>Hospital Information </a:t>
            </a:r>
          </a:p>
        </p:txBody>
      </p:sp>
      <p:sp>
        <p:nvSpPr>
          <p:cNvPr id="4" name="Slide Number Placeholder 3">
            <a:extLst>
              <a:ext uri="{FF2B5EF4-FFF2-40B4-BE49-F238E27FC236}">
                <a16:creationId xmlns:a16="http://schemas.microsoft.com/office/drawing/2014/main" id="{4A6C63D4-85E3-B99D-B7F2-A3A526A3CA8B}"/>
              </a:ext>
            </a:extLst>
          </p:cNvPr>
          <p:cNvSpPr>
            <a:spLocks noGrp="1"/>
          </p:cNvSpPr>
          <p:nvPr>
            <p:ph type="sldNum" sz="quarter" idx="12"/>
          </p:nvPr>
        </p:nvSpPr>
        <p:spPr/>
        <p:txBody>
          <a:bodyPr/>
          <a:lstStyle/>
          <a:p>
            <a:fld id="{95CBEC59-7FF9-4688-98DF-89832A0C9025}" type="slidenum">
              <a:rPr lang="en-US" smtClean="0"/>
              <a:t>8</a:t>
            </a:fld>
            <a:endParaRPr lang="en-US" dirty="0"/>
          </a:p>
        </p:txBody>
      </p:sp>
      <p:sp>
        <p:nvSpPr>
          <p:cNvPr id="5" name="Text Placeholder 4">
            <a:extLst>
              <a:ext uri="{FF2B5EF4-FFF2-40B4-BE49-F238E27FC236}">
                <a16:creationId xmlns:a16="http://schemas.microsoft.com/office/drawing/2014/main" id="{87BF3287-9F0F-12F7-3205-73F46D547F7F}"/>
              </a:ext>
            </a:extLst>
          </p:cNvPr>
          <p:cNvSpPr>
            <a:spLocks noGrp="1"/>
          </p:cNvSpPr>
          <p:nvPr>
            <p:ph type="body" sz="quarter" idx="14"/>
          </p:nvPr>
        </p:nvSpPr>
        <p:spPr/>
        <p:txBody>
          <a:bodyPr>
            <a:normAutofit/>
          </a:bodyPr>
          <a:lstStyle/>
          <a:p>
            <a:r>
              <a:rPr lang="en-US" dirty="0"/>
              <a:t>2024</a:t>
            </a:r>
          </a:p>
        </p:txBody>
      </p:sp>
      <p:sp>
        <p:nvSpPr>
          <p:cNvPr id="23" name="Content Placeholder 3">
            <a:extLst>
              <a:ext uri="{FF2B5EF4-FFF2-40B4-BE49-F238E27FC236}">
                <a16:creationId xmlns:a16="http://schemas.microsoft.com/office/drawing/2014/main" id="{B2453282-D151-70B8-7735-FAA6CD9B27CF}"/>
              </a:ext>
            </a:extLst>
          </p:cNvPr>
          <p:cNvSpPr txBox="1">
            <a:spLocks/>
          </p:cNvSpPr>
          <p:nvPr/>
        </p:nvSpPr>
        <p:spPr>
          <a:xfrm>
            <a:off x="444136" y="1652723"/>
            <a:ext cx="5574463" cy="4051391"/>
          </a:xfrm>
          <a:prstGeom prst="rect">
            <a:avLst/>
          </a:prstGeom>
        </p:spPr>
        <p:txBody>
          <a:bodyPr>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solidFill>
                  <a:schemeClr val="bg1"/>
                </a:solidFill>
              </a:rPr>
              <a:t>The Relationship describes about the Patient Interactions</a:t>
            </a:r>
          </a:p>
          <a:p>
            <a:pPr algn="just"/>
            <a:r>
              <a:rPr lang="en-US" dirty="0">
                <a:solidFill>
                  <a:schemeClr val="bg1"/>
                </a:solidFill>
              </a:rPr>
              <a:t>The data depicts a one-to-many relationship to Gender, Review, and Medication.</a:t>
            </a:r>
          </a:p>
          <a:p>
            <a:pPr algn="just"/>
            <a:r>
              <a:rPr lang="en-US" dirty="0">
                <a:solidFill>
                  <a:schemeClr val="bg1"/>
                </a:solidFill>
              </a:rPr>
              <a:t>Patient data serves as master data, detailing key features including Patient Name, Category, and Age.</a:t>
            </a:r>
          </a:p>
          <a:p>
            <a:pPr algn="just"/>
            <a:r>
              <a:rPr lang="en-US" dirty="0">
                <a:solidFill>
                  <a:schemeClr val="bg1"/>
                </a:solidFill>
              </a:rPr>
              <a:t>Implementation relies on details linked to the Patient, with foreign keys like Medication_ID, Gender_ID, and Review_ID.</a:t>
            </a:r>
          </a:p>
        </p:txBody>
      </p:sp>
      <p:pic>
        <p:nvPicPr>
          <p:cNvPr id="7" name="Picture 6">
            <a:extLst>
              <a:ext uri="{FF2B5EF4-FFF2-40B4-BE49-F238E27FC236}">
                <a16:creationId xmlns:a16="http://schemas.microsoft.com/office/drawing/2014/main" id="{DD8C93C3-BF2E-ED9C-4270-8EC9CCA412B4}"/>
              </a:ext>
            </a:extLst>
          </p:cNvPr>
          <p:cNvPicPr>
            <a:picLocks noChangeAspect="1"/>
          </p:cNvPicPr>
          <p:nvPr/>
        </p:nvPicPr>
        <p:blipFill>
          <a:blip r:embed="rId2"/>
          <a:stretch>
            <a:fillRect/>
          </a:stretch>
        </p:blipFill>
        <p:spPr>
          <a:xfrm>
            <a:off x="6722064" y="1297214"/>
            <a:ext cx="5207000" cy="4406900"/>
          </a:xfrm>
          <a:prstGeom prst="rect">
            <a:avLst/>
          </a:prstGeom>
        </p:spPr>
      </p:pic>
    </p:spTree>
    <p:extLst>
      <p:ext uri="{BB962C8B-B14F-4D97-AF65-F5344CB8AC3E}">
        <p14:creationId xmlns:p14="http://schemas.microsoft.com/office/powerpoint/2010/main" val="36151224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8C72E8-7A45-ACE3-909A-0470EFE674FE}"/>
              </a:ext>
            </a:extLst>
          </p:cNvPr>
          <p:cNvSpPr>
            <a:spLocks noGrp="1"/>
          </p:cNvSpPr>
          <p:nvPr>
            <p:ph type="title"/>
          </p:nvPr>
        </p:nvSpPr>
        <p:spPr>
          <a:xfrm>
            <a:off x="928800" y="472823"/>
            <a:ext cx="8406789" cy="681064"/>
          </a:xfrm>
        </p:spPr>
        <p:txBody>
          <a:bodyPr/>
          <a:lstStyle/>
          <a:p>
            <a:r>
              <a:rPr lang="en-US" dirty="0"/>
              <a:t>Patient Secondary Relationship</a:t>
            </a:r>
          </a:p>
        </p:txBody>
      </p:sp>
      <p:sp>
        <p:nvSpPr>
          <p:cNvPr id="3" name="Footer Placeholder 2">
            <a:extLst>
              <a:ext uri="{FF2B5EF4-FFF2-40B4-BE49-F238E27FC236}">
                <a16:creationId xmlns:a16="http://schemas.microsoft.com/office/drawing/2014/main" id="{FC9AB098-9CDD-3970-480F-756F26DF7E84}"/>
              </a:ext>
            </a:extLst>
          </p:cNvPr>
          <p:cNvSpPr>
            <a:spLocks noGrp="1"/>
          </p:cNvSpPr>
          <p:nvPr>
            <p:ph type="ftr" sz="quarter" idx="11"/>
          </p:nvPr>
        </p:nvSpPr>
        <p:spPr/>
        <p:txBody>
          <a:bodyPr/>
          <a:lstStyle/>
          <a:p>
            <a:r>
              <a:rPr lang="en-US" dirty="0"/>
              <a:t>Hospital Information </a:t>
            </a:r>
          </a:p>
        </p:txBody>
      </p:sp>
      <p:sp>
        <p:nvSpPr>
          <p:cNvPr id="4" name="Slide Number Placeholder 3">
            <a:extLst>
              <a:ext uri="{FF2B5EF4-FFF2-40B4-BE49-F238E27FC236}">
                <a16:creationId xmlns:a16="http://schemas.microsoft.com/office/drawing/2014/main" id="{4A6C63D4-85E3-B99D-B7F2-A3A526A3CA8B}"/>
              </a:ext>
            </a:extLst>
          </p:cNvPr>
          <p:cNvSpPr>
            <a:spLocks noGrp="1"/>
          </p:cNvSpPr>
          <p:nvPr>
            <p:ph type="sldNum" sz="quarter" idx="12"/>
          </p:nvPr>
        </p:nvSpPr>
        <p:spPr/>
        <p:txBody>
          <a:bodyPr/>
          <a:lstStyle/>
          <a:p>
            <a:fld id="{95CBEC59-7FF9-4688-98DF-89832A0C9025}" type="slidenum">
              <a:rPr lang="en-US" smtClean="0"/>
              <a:t>9</a:t>
            </a:fld>
            <a:endParaRPr lang="en-US" dirty="0"/>
          </a:p>
        </p:txBody>
      </p:sp>
      <p:sp>
        <p:nvSpPr>
          <p:cNvPr id="5" name="Text Placeholder 4">
            <a:extLst>
              <a:ext uri="{FF2B5EF4-FFF2-40B4-BE49-F238E27FC236}">
                <a16:creationId xmlns:a16="http://schemas.microsoft.com/office/drawing/2014/main" id="{87BF3287-9F0F-12F7-3205-73F46D547F7F}"/>
              </a:ext>
            </a:extLst>
          </p:cNvPr>
          <p:cNvSpPr>
            <a:spLocks noGrp="1"/>
          </p:cNvSpPr>
          <p:nvPr>
            <p:ph type="body" sz="quarter" idx="14"/>
          </p:nvPr>
        </p:nvSpPr>
        <p:spPr/>
        <p:txBody>
          <a:bodyPr>
            <a:normAutofit/>
          </a:bodyPr>
          <a:lstStyle/>
          <a:p>
            <a:r>
              <a:rPr lang="en-US" dirty="0"/>
              <a:t>2024</a:t>
            </a:r>
          </a:p>
        </p:txBody>
      </p:sp>
      <p:sp>
        <p:nvSpPr>
          <p:cNvPr id="23" name="Content Placeholder 3">
            <a:extLst>
              <a:ext uri="{FF2B5EF4-FFF2-40B4-BE49-F238E27FC236}">
                <a16:creationId xmlns:a16="http://schemas.microsoft.com/office/drawing/2014/main" id="{B2453282-D151-70B8-7735-FAA6CD9B27CF}"/>
              </a:ext>
            </a:extLst>
          </p:cNvPr>
          <p:cNvSpPr txBox="1">
            <a:spLocks/>
          </p:cNvSpPr>
          <p:nvPr/>
        </p:nvSpPr>
        <p:spPr>
          <a:xfrm>
            <a:off x="444136" y="1652723"/>
            <a:ext cx="5574463" cy="4051391"/>
          </a:xfrm>
          <a:prstGeom prst="rect">
            <a:avLst/>
          </a:prstGeom>
        </p:spPr>
        <p:txBody>
          <a:bodyPr>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solidFill>
                  <a:schemeClr val="bg1"/>
                </a:solidFill>
              </a:rPr>
              <a:t>The Relationship describes about the secondary patients attributes</a:t>
            </a:r>
          </a:p>
          <a:p>
            <a:pPr algn="just"/>
            <a:r>
              <a:rPr lang="en-US" dirty="0">
                <a:solidFill>
                  <a:schemeClr val="bg1"/>
                </a:solidFill>
              </a:rPr>
              <a:t>The data explains about the one to many relationship to Insurance and Payment.</a:t>
            </a:r>
          </a:p>
          <a:p>
            <a:pPr algn="just"/>
            <a:r>
              <a:rPr lang="en-US" dirty="0">
                <a:solidFill>
                  <a:schemeClr val="bg1"/>
                </a:solidFill>
              </a:rPr>
              <a:t>The factual implementation relies on the details connected with Patient, which stimulates a foreign key that is dependent to the Patient such as Insurance_ID and Payment_ID.</a:t>
            </a:r>
          </a:p>
        </p:txBody>
      </p:sp>
      <p:pic>
        <p:nvPicPr>
          <p:cNvPr id="8" name="Picture 7">
            <a:extLst>
              <a:ext uri="{FF2B5EF4-FFF2-40B4-BE49-F238E27FC236}">
                <a16:creationId xmlns:a16="http://schemas.microsoft.com/office/drawing/2014/main" id="{8055545C-10EE-956D-F2D6-AA4D0D48CC1C}"/>
              </a:ext>
            </a:extLst>
          </p:cNvPr>
          <p:cNvPicPr>
            <a:picLocks noChangeAspect="1"/>
          </p:cNvPicPr>
          <p:nvPr/>
        </p:nvPicPr>
        <p:blipFill>
          <a:blip r:embed="rId2"/>
          <a:stretch>
            <a:fillRect/>
          </a:stretch>
        </p:blipFill>
        <p:spPr>
          <a:xfrm>
            <a:off x="7071360" y="1153887"/>
            <a:ext cx="4972050" cy="5021312"/>
          </a:xfrm>
          <a:prstGeom prst="rect">
            <a:avLst/>
          </a:prstGeom>
        </p:spPr>
      </p:pic>
    </p:spTree>
    <p:extLst>
      <p:ext uri="{BB962C8B-B14F-4D97-AF65-F5344CB8AC3E}">
        <p14:creationId xmlns:p14="http://schemas.microsoft.com/office/powerpoint/2010/main" val="418199898"/>
      </p:ext>
    </p:extLst>
  </p:cSld>
  <p:clrMapOvr>
    <a:masterClrMapping/>
  </p:clrMapOvr>
</p:sld>
</file>

<file path=ppt/theme/theme1.xml><?xml version="1.0" encoding="utf-8"?>
<a:theme xmlns:a="http://schemas.openxmlformats.org/drawingml/2006/main" name="Office Theme">
  <a:themeElements>
    <a:clrScheme name="ELT">
      <a:dk1>
        <a:sysClr val="windowText" lastClr="000000"/>
      </a:dk1>
      <a:lt1>
        <a:sysClr val="window" lastClr="FFFFFF"/>
      </a:lt1>
      <a:dk2>
        <a:srgbClr val="FFCD6B"/>
      </a:dk2>
      <a:lt2>
        <a:srgbClr val="BE005A"/>
      </a:lt2>
      <a:accent1>
        <a:srgbClr val="3B2CAC"/>
      </a:accent1>
      <a:accent2>
        <a:srgbClr val="0062FF"/>
      </a:accent2>
      <a:accent3>
        <a:srgbClr val="007A00"/>
      </a:accent3>
      <a:accent4>
        <a:srgbClr val="DE6600"/>
      </a:accent4>
      <a:accent5>
        <a:srgbClr val="AC0037"/>
      </a:accent5>
      <a:accent6>
        <a:srgbClr val="FFFF00"/>
      </a:accent6>
      <a:hlink>
        <a:srgbClr val="FFFFFF"/>
      </a:hlink>
      <a:folHlink>
        <a:srgbClr val="FFFFFF"/>
      </a:folHlink>
    </a:clrScheme>
    <a:fontScheme name="Custom 2">
      <a:majorFont>
        <a:latin typeface="Avenir Next LT Pro"/>
        <a:ea typeface=""/>
        <a:cs typeface=""/>
      </a:majorFont>
      <a:minorFont>
        <a:latin typeface="Speak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a:gsLst>
            <a:gs pos="0">
              <a:schemeClr val="bg2">
                <a:alpha val="85000"/>
              </a:schemeClr>
            </a:gs>
            <a:gs pos="100000">
              <a:schemeClr val="accent1">
                <a:alpha val="85000"/>
              </a:schemeClr>
            </a:gs>
          </a:gsLst>
          <a:lin ang="0" scaled="1"/>
        </a:gra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ELT_Template_ModernBoldSophisticated_MO -v5" id="{DF46818F-9661-49C4-BAE8-F3223317B502}" vid="{463BCE77-CCA7-43EE-ABCB-1B1D536A660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f9fc9171bb41dc08635275f351de8590">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29387215989a890c06011de04edfe97d"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04F5DC0-7B0F-411B-A0C5-A1B1D5EB33B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4242AFFF-C96F-4C05-9045-3240A5329ECA}">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817F9CC6-F7CA-41EA-81DA-97EFF19429B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Modern bold sophisticated presentation</Template>
  <TotalTime>4827</TotalTime>
  <Words>1954</Words>
  <Application>Microsoft Office PowerPoint</Application>
  <PresentationFormat>Widescreen</PresentationFormat>
  <Paragraphs>173</Paragraphs>
  <Slides>23</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23</vt:i4>
      </vt:variant>
    </vt:vector>
  </HeadingPairs>
  <TitlesOfParts>
    <vt:vector size="28" baseType="lpstr">
      <vt:lpstr>Avenir Next LT Pro</vt:lpstr>
      <vt:lpstr>Speak Pro</vt:lpstr>
      <vt:lpstr>Arial</vt:lpstr>
      <vt:lpstr>Calibri</vt:lpstr>
      <vt:lpstr>Office Theme</vt:lpstr>
      <vt:lpstr>Hospital Review </vt:lpstr>
      <vt:lpstr>Specifics</vt:lpstr>
      <vt:lpstr>Data Collection</vt:lpstr>
      <vt:lpstr>Data Perspective</vt:lpstr>
      <vt:lpstr>Excel Data Handling </vt:lpstr>
      <vt:lpstr>Establishing Relationship</vt:lpstr>
      <vt:lpstr>Hospital Generic Relationship</vt:lpstr>
      <vt:lpstr>Patient Generic Relationship</vt:lpstr>
      <vt:lpstr>Patient Secondary Relationship</vt:lpstr>
      <vt:lpstr>Indulging Relationship</vt:lpstr>
      <vt:lpstr>Calculations</vt:lpstr>
      <vt:lpstr>Interpretation of Averages</vt:lpstr>
      <vt:lpstr>Interpretation of Variables</vt:lpstr>
      <vt:lpstr>Calculated Columns</vt:lpstr>
      <vt:lpstr>Analysis on Data</vt:lpstr>
      <vt:lpstr>Profit Margin and Patient Count by Ownership Type</vt:lpstr>
      <vt:lpstr>Renumeration with regards to patient</vt:lpstr>
      <vt:lpstr>Usage and Statistics</vt:lpstr>
      <vt:lpstr>Key Influencers</vt:lpstr>
      <vt:lpstr>Patient Dynamics</vt:lpstr>
      <vt:lpstr>Automated  Segments</vt:lpstr>
      <vt:lpstr>Analysis Overview</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Hospital Review </dc:title>
  <dc:creator>BIBIN LOUIS</dc:creator>
  <cp:lastModifiedBy>BIBIN LOUIS</cp:lastModifiedBy>
  <cp:revision>160</cp:revision>
  <dcterms:created xsi:type="dcterms:W3CDTF">2024-01-04T13:58:37Z</dcterms:created>
  <dcterms:modified xsi:type="dcterms:W3CDTF">2024-01-07T23:40:59Z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